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Override1.xml" ContentType="application/vnd.openxmlformats-officedocument.themeOverride+xml"/>
  <Override PartName="/ppt/slides/slide3.xml" ContentType="application/vnd.openxmlformats-officedocument.presentationml.slide+xml"/>
  <Override PartName="/ppt/theme/themeOverride2.xml" ContentType="application/vnd.openxmlformats-officedocument.themeOverride+xml"/>
  <Override PartName="/ppt/slides/slide4.xml" ContentType="application/vnd.openxmlformats-officedocument.presentationml.sl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theme/themeOverride4.xml" ContentType="application/vnd.openxmlformats-officedocument.themeOverride+xml"/>
  <Override PartName="/ppt/slides/slide6.xml" ContentType="application/vnd.openxmlformats-officedocument.presentationml.slide+xml"/>
  <Override PartName="/ppt/theme/themeOverride5.xml" ContentType="application/vnd.openxmlformats-officedocument.themeOverride+xml"/>
  <Override PartName="/ppt/slides/slide7.xml" ContentType="application/vnd.openxmlformats-officedocument.presentationml.slide+xml"/>
  <Override PartName="/ppt/theme/themeOverride6.xml" ContentType="application/vnd.openxmlformats-officedocument.themeOverride+xml"/>
  <Override PartName="/ppt/slides/slide8.xml" ContentType="application/vnd.openxmlformats-officedocument.presentationml.slide+xml"/>
  <Override PartName="/ppt/theme/themeOverride7.xml" ContentType="application/vnd.openxmlformats-officedocument.themeOverride+xml"/>
  <Override PartName="/ppt/slides/slide9.xml" ContentType="application/vnd.openxmlformats-officedocument.presentationml.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8.xml" ContentType="application/vnd.openxmlformats-officedocument.themeOverride+xml"/>
  <Override PartName="/ppt/slides/slide10.xml" ContentType="application/vnd.openxmlformats-officedocument.presentationml.slide+xml"/>
  <Override PartName="/ppt/theme/themeOverride9.xml" ContentType="application/vnd.openxmlformats-officedocument.themeOverride+xml"/>
  <Override PartName="/ppt/slides/slide11.xml" ContentType="application/vnd.openxmlformats-officedocument.presentationml.slide+xml"/>
  <Override PartName="/ppt/theme/themeOverride10.xml" ContentType="application/vnd.openxmlformats-officedocument.themeOverride+xml"/>
  <Override PartName="/ppt/slides/slide12.xml" ContentType="application/vnd.openxmlformats-officedocument.presentationml.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s/slide13.xml" ContentType="application/vnd.openxmlformats-officedocument.presentationml.slide+xml"/>
  <Override PartName="/ppt/theme/themeOverride11.xml" ContentType="application/vnd.openxmlformats-officedocument.themeOverride+xml"/>
  <Override PartName="/ppt/slides/slide14.xml" ContentType="application/vnd.openxmlformats-officedocument.presentationml.slide+xml"/>
  <Override PartName="/ppt/theme/themeOverride12.xml" ContentType="application/vnd.openxmlformats-officedocument.themeOverride+xml"/>
  <Override PartName="/ppt/slides/slide15.xml" ContentType="application/vnd.openxmlformats-officedocument.presentationml.slide+xml"/>
  <Override PartName="/ppt/theme/themeOverride13.xml" ContentType="application/vnd.openxmlformats-officedocument.themeOverride+xml"/>
  <Override PartName="/ppt/slides/slide16.xml" ContentType="application/vnd.openxmlformats-officedocument.presentationml.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4.xml" ContentType="application/vnd.openxmlformats-officedocument.themeOverride+xml"/>
  <Override PartName="/ppt/slides/slide17.xml" ContentType="application/vnd.openxmlformats-officedocument.presentationml.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slides/slide18.xml" ContentType="application/vnd.openxmlformats-officedocument.presentationml.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slides/slide19.xml" ContentType="application/vnd.openxmlformats-officedocument.presentationml.slide+xml"/>
  <Override PartName="/ppt/theme/themeOverride15.xml" ContentType="application/vnd.openxmlformats-officedocument.themeOverride+xml"/>
  <Override PartName="/ppt/slides/slide20.xml" ContentType="application/vnd.openxmlformats-officedocument.presentationml.slide+xml"/>
  <Override PartName="/ppt/theme/themeOverride16.xml" ContentType="application/vnd.openxmlformats-officedocument.themeOverr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type="screen16x9" cy="6858000" cx="12192000"/>
  <p:notesSz cx="6858000" cy="9144000"/>
  <p:embeddedFontLst>
    <p:embeddedFont>
      <p:font typeface="Gilroy" panose="00000400000000000000" pitchFamily="2" charset="0"/>
      <p:regular r:id="rId24"/>
      <p:bold r:id="rId25"/>
    </p:embeddedFont>
    <p:embeddedFont>
      <p:font typeface="Montserrat SemiBold" panose="00000700000000000000" pitchFamily="2" charset="0"/>
      <p:bold r:id="rId26"/>
    </p:embeddedFont>
  </p:embeddedFontLst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0033CC"/>
    <a:srgbClr val="002391"/>
    <a:srgbClr val="6600FF"/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24862" autoAdjust="0"/>
    <p:restoredTop sz="96066" autoAdjust="0"/>
  </p:normalViewPr>
  <p:slideViewPr>
    <p:cSldViewPr showGuides="1" snapToGrid="0">
      <p:cViewPr>
        <p:scale>
          <a:sx n="50" d="100"/>
          <a:sy n="50" d="100"/>
        </p:scale>
        <p:origin x="864" y="1110"/>
      </p:cViewPr>
      <p:guideLst>
        <p:guide orient="horz" pos="2137"/>
        <p:guide pos="3840"/>
        <p:guide pos="461"/>
        <p:guide pos="7333"/>
        <p:guide orient="horz" pos="754"/>
        <p:guide orient="horz" pos="3612"/>
        <p:guide pos="619"/>
        <p:guide pos="70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tableStyles" Target="tableStyle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10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10.xlsx"/><Relationship Id="rId2" Type="http://schemas.microsoft.com/office/2011/relationships/chartStyle" Target="style10.xml"/><Relationship Id="rId3" Type="http://schemas.microsoft.com/office/2011/relationships/chartColorStyle" Target="colors10.xml"/></Relationships>
</file>

<file path=ppt/charts/_rels/chart2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3.xlsx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4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4.xlsx"/><Relationship Id="rId2" Type="http://schemas.microsoft.com/office/2011/relationships/chartStyle" Target="style4.xml"/><Relationship Id="rId3" Type="http://schemas.microsoft.com/office/2011/relationships/chartColorStyle" Target="colors4.xml"/></Relationships>
</file>

<file path=ppt/charts/_rels/chart5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5.xlsx"/><Relationship Id="rId2" Type="http://schemas.microsoft.com/office/2011/relationships/chartStyle" Target="style5.xml"/><Relationship Id="rId3" Type="http://schemas.microsoft.com/office/2011/relationships/chartColorStyle" Target="colors5.xml"/></Relationships>
</file>

<file path=ppt/charts/_rels/chart6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6.xlsx"/><Relationship Id="rId2" Type="http://schemas.microsoft.com/office/2011/relationships/chartStyle" Target="style6.xml"/><Relationship Id="rId3" Type="http://schemas.microsoft.com/office/2011/relationships/chartColorStyle" Target="colors6.xml"/></Relationships>
</file>

<file path=ppt/charts/_rels/chart7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7.xlsx"/><Relationship Id="rId2" Type="http://schemas.microsoft.com/office/2011/relationships/chartStyle" Target="style7.xml"/><Relationship Id="rId3" Type="http://schemas.microsoft.com/office/2011/relationships/chartColorStyle" Target="colors7.xml"/></Relationships>
</file>

<file path=ppt/charts/_rels/chart8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8.xlsx"/><Relationship Id="rId2" Type="http://schemas.microsoft.com/office/2011/relationships/chartStyle" Target="style8.xml"/><Relationship Id="rId3" Type="http://schemas.microsoft.com/office/2011/relationships/chartColorStyle" Target="colors8.xml"/></Relationships>
</file>

<file path=ppt/charts/_rels/chart9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9.xlsx"/><Relationship Id="rId2" Type="http://schemas.microsoft.com/office/2011/relationships/chartStyle" Target="style9.xml"/><Relationship Id="rId3" Type="http://schemas.microsoft.com/office/2011/relationships/chartColorStyle" Target="colors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6662608150851"/>
          <c:y val="0.232769709612706"/>
          <c:w val="0.961091351838089"/>
          <c:h val="0.53446058077458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99487240"/>
        <c:axId val="499489760"/>
      </c:barChart>
      <c:catAx>
        <c:axId val="499487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9489760"/>
        <c:crosses val="autoZero"/>
        <c:auto val="1"/>
        <c:lblAlgn val="ctr"/>
        <c:lblOffset val="100"/>
        <c:noMultiLvlLbl val="0"/>
      </c:catAx>
      <c:valAx>
        <c:axId val="499489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499487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2.0</c:v>
                </c:pt>
                <c:pt idx="1">
                  <c:v>3.0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68"/>
        <c:holeSize val="8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34507578566493"/>
          <c:y val="0.0762372451745024"/>
          <c:w val="0.946549242143351"/>
          <c:h val="0.74554800663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top 1</c:v>
                </c:pt>
                <c:pt idx="1">
                  <c:v>top 2</c:v>
                </c:pt>
                <c:pt idx="2">
                  <c:v>top 3</c:v>
                </c:pt>
                <c:pt idx="3">
                  <c:v>top 4</c:v>
                </c:pt>
                <c:pt idx="4">
                  <c:v>top 5</c:v>
                </c:pt>
                <c:pt idx="5">
                  <c:v>top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2.0</c:v>
                </c:pt>
                <c:pt idx="5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4710527"/>
        <c:axId val="44713767"/>
      </c:barChart>
      <c:catAx>
        <c:axId val="44710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713767"/>
        <c:crosses val="autoZero"/>
        <c:auto val="1"/>
        <c:lblAlgn val="ctr"/>
        <c:lblOffset val="100"/>
        <c:noMultiLvlLbl val="0"/>
      </c:catAx>
      <c:valAx>
        <c:axId val="447137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710527"/>
        <c:crosses val="autoZero"/>
        <c:crossBetween val="between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34507578566493"/>
          <c:y val="0.0762372451745024"/>
          <c:w val="0.946549242143351"/>
          <c:h val="0.7455480066304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top 1</c:v>
                </c:pt>
                <c:pt idx="1">
                  <c:v>top 2</c:v>
                </c:pt>
                <c:pt idx="2">
                  <c:v>top 3</c:v>
                </c:pt>
                <c:pt idx="3">
                  <c:v>top 4</c:v>
                </c:pt>
                <c:pt idx="4">
                  <c:v>top 5</c:v>
                </c:pt>
                <c:pt idx="5">
                  <c:v>top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2.0</c:v>
                </c:pt>
                <c:pt idx="5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4710527"/>
        <c:axId val="44713767"/>
      </c:barChart>
      <c:catAx>
        <c:axId val="447105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713767"/>
        <c:crosses val="autoZero"/>
        <c:auto val="1"/>
        <c:lblAlgn val="ctr"/>
        <c:lblOffset val="100"/>
        <c:noMultiLvlLbl val="0"/>
      </c:catAx>
      <c:valAx>
        <c:axId val="44713767"/>
        <c:scaling>
          <c:orientation val="minMax"/>
          <c:max val="4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710527"/>
        <c:crosses val="autoZero"/>
        <c:crossBetween val="between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7.8</c:v>
                </c:pt>
                <c:pt idx="1">
                  <c:v>2.2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7.8</c:v>
                </c:pt>
                <c:pt idx="1">
                  <c:v>2.2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6662608150851"/>
          <c:y val="0.232769709612706"/>
          <c:w val="0.961091351838089"/>
          <c:h val="0.53446058077458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99487240"/>
        <c:axId val="499489760"/>
      </c:barChart>
      <c:catAx>
        <c:axId val="499487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9489760"/>
        <c:crosses val="autoZero"/>
        <c:auto val="1"/>
        <c:lblAlgn val="ctr"/>
        <c:lblOffset val="100"/>
        <c:noMultiLvlLbl val="0"/>
      </c:catAx>
      <c:valAx>
        <c:axId val="499489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499487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6662608150851"/>
          <c:y val="0.232769709612706"/>
          <c:w val="0.961091351838089"/>
          <c:h val="0.53446058077458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cat>
            <c:strRef>
              <c:f>Sheet1!$A$3</c:f>
              <c:strCache>
                <c:ptCount val="1"/>
                <c:pt idx="0">
                  <c:v>类别 2</c:v>
                </c:pt>
              </c:strCache>
            </c:strRef>
          </c:cat>
          <c:val>
            <c:numRef>
              <c:f>Sheet1!$B$3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</c:f>
              <c:strCache>
                <c:ptCount val="1"/>
                <c:pt idx="0">
                  <c:v>类别 2</c:v>
                </c:pt>
              </c:strCache>
            </c:strRef>
          </c:cat>
          <c:val>
            <c:numRef>
              <c:f>Sheet1!$C$3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99487240"/>
        <c:axId val="499489760"/>
      </c:barChart>
      <c:catAx>
        <c:axId val="499487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9489760"/>
        <c:crosses val="autoZero"/>
        <c:auto val="1"/>
        <c:lblAlgn val="ctr"/>
        <c:lblOffset val="100"/>
        <c:noMultiLvlLbl val="0"/>
      </c:catAx>
      <c:valAx>
        <c:axId val="499489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499487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5.0</c:v>
                </c:pt>
                <c:pt idx="1">
                  <c:v>3.0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68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4.0</c:v>
                </c:pt>
                <c:pt idx="1">
                  <c:v>3.0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68"/>
        <c:holeSize val="8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49032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>
                <a:latin typeface="Arial" panose="020B0604020202020204" pitchFamily="34" charset="0"/>
                <a:ea typeface="Arial" panose="020B0604020202020204" pitchFamily="34" charset="0"/>
              </a:rPr>
              <a:t>2023/4/10</a:t>
            </a:fld>
            <a:endParaRPr altLang="en-US" 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49033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49034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>
                <a:latin typeface="Arial" panose="020B0604020202020204" pitchFamily="34" charset="0"/>
                <a:ea typeface="Arial" panose="020B0604020202020204" pitchFamily="34" charset="0"/>
              </a:rPr>
              <a:t>‹#›</a:t>
            </a:fld>
            <a:endParaRPr altLang="en-US" lang="zh-CN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9026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4FB8BD9-412E-4459-BB9A-92E657E4DCE2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9027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9028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9029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9030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FA6227E-774D-474E-B5B1-01163144C168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7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FA6227E-774D-474E-B5B1-01163144C168}" type="slidenum">
              <a:rPr altLang="en-US" lang="zh-CN" smtClean="0"/>
              <a:t>4</a:t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9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9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899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9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8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89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07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60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860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98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99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900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0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00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900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900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900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0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009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010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901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01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901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901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1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78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897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8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901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1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020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9021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02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902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2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8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98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98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899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9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CC"/>
        </a:solidFill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F2538-0B9F-4D6A-91CB-42902CDCA069}" type="datetimeFigureOut">
              <a:rPr altLang="en-US" lang="zh-CN" smtClean="0"/>
              <a:t>2023/4/10</a:t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05963-F127-41AA-8825-3C5A389F55BE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themeOverride" Target="../theme/themeOverride9.xml"/><Relationship Id="rId5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themeOverride" Target="../theme/themeOverride10.xml"/><Relationship Id="rId3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themeOverride" Target="../theme/themeOverride11.xml"/><Relationship Id="rId7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themeOverride" Target="../theme/themeOverride12.xml"/><Relationship Id="rId3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themeOverride" Target="../theme/themeOverride13.xml"/><Relationship Id="rId3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chart" Target="../charts/chart5.xml"/><Relationship Id="rId3" Type="http://schemas.openxmlformats.org/officeDocument/2006/relationships/image" Target="../media/image26.png"/><Relationship Id="rId4" Type="http://schemas.openxmlformats.org/officeDocument/2006/relationships/themeOverride" Target="../theme/themeOverride14.xml"/><Relationship Id="rId5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chart" Target="../charts/chart6.xml"/><Relationship Id="rId2" Type="http://schemas.openxmlformats.org/officeDocument/2006/relationships/chart" Target="../charts/chart7.xml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chart" Target="../charts/chart8.xml"/><Relationship Id="rId2" Type="http://schemas.openxmlformats.org/officeDocument/2006/relationships/chart" Target="../charts/chart9.xml"/><Relationship Id="rId3" Type="http://schemas.openxmlformats.org/officeDocument/2006/relationships/chart" Target="../charts/chart10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themeOverride" Target="../theme/themeOverride15.xml"/><Relationship Id="rId7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themeOverride" Target="../theme/themeOverride1.xml"/><Relationship Id="rId6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themeOverride" Target="../theme/themeOverride16.xml"/><Relationship Id="rId3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themeOverride" Target="../theme/themeOverride2.xml"/><Relationship Id="rId3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themeOverride" Target="../theme/themeOverride3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themeOverride" Target="../theme/themeOverr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themeOverride" Target="../theme/themeOverr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themeOverride" Target="../theme/themeOverride6.xml"/><Relationship Id="rId3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0.png"/><Relationship Id="rId3" Type="http://schemas.openxmlformats.org/officeDocument/2006/relationships/themeOverride" Target="../theme/themeOverr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chart" Target="../charts/chart2.xml"/><Relationship Id="rId3" Type="http://schemas.openxmlformats.org/officeDocument/2006/relationships/themeOverride" Target="../theme/themeOverride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文本框 5"/>
          <p:cNvSpPr txBox="1"/>
          <p:nvPr/>
        </p:nvSpPr>
        <p:spPr>
          <a:xfrm>
            <a:off x="756877" y="1592104"/>
            <a:ext cx="4190172" cy="1412240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4400" lang="en-US">
                <a:solidFill>
                  <a:schemeClr val="bg1"/>
                </a:solidFill>
                <a:latin typeface="+mj-lt"/>
              </a:rPr>
              <a:t>BUSINESS ANALYSIS</a:t>
            </a:r>
          </a:p>
        </p:txBody>
      </p:sp>
      <p:sp>
        <p:nvSpPr>
          <p:cNvPr id="1048587" name="文本框 3"/>
          <p:cNvSpPr txBox="1"/>
          <p:nvPr/>
        </p:nvSpPr>
        <p:spPr>
          <a:xfrm>
            <a:off x="774550" y="3551648"/>
            <a:ext cx="4506268" cy="70104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4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 Analysis</a:t>
            </a:r>
          </a:p>
          <a:p>
            <a:r>
              <a:rPr altLang="zh-CN" dirty="0" sz="1400" lang="en-US">
                <a:solidFill>
                  <a:schemeClr val="bg1"/>
                </a:solidFill>
                <a:ea typeface="Arial" panose="020B0604020202020204" pitchFamily="34" charset="0"/>
              </a:rPr>
              <a:t>Template</a:t>
            </a:r>
          </a:p>
          <a:p>
            <a:r>
              <a:rPr altLang="zh-CN" dirty="0" sz="14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sp>
        <p:nvSpPr>
          <p:cNvPr id="1048588" name="文本框 4"/>
          <p:cNvSpPr txBox="1"/>
          <p:nvPr/>
        </p:nvSpPr>
        <p:spPr>
          <a:xfrm>
            <a:off x="774550" y="4466573"/>
            <a:ext cx="4126565" cy="370841"/>
          </a:xfrm>
          <a:prstGeom prst="rect"/>
          <a:noFill/>
        </p:spPr>
        <p:txBody>
          <a:bodyPr wrap="square">
            <a:spAutoFit/>
          </a:bodyPr>
          <a:p>
            <a:r>
              <a:rPr altLang="en-US" dirty="0" sz="1050" lang="zh-CN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sp>
        <p:nvSpPr>
          <p:cNvPr id="1048589" name="文本框 6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590" name="文本框 7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591" name="文本框 8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45728" name="直接连接符 12"/>
          <p:cNvCxnSpPr>
            <a:cxnSpLocks/>
          </p:cNvCxnSpPr>
          <p:nvPr/>
        </p:nvCxnSpPr>
        <p:spPr>
          <a:xfrm>
            <a:off x="847563" y="3303478"/>
            <a:ext cx="419101" cy="0"/>
          </a:xfrm>
          <a:prstGeom prst="line"/>
          <a:ln w="63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2" name="矩形 13"/>
          <p:cNvSpPr/>
          <p:nvPr/>
        </p:nvSpPr>
        <p:spPr>
          <a:xfrm>
            <a:off x="820616" y="5087816"/>
            <a:ext cx="1969476" cy="445476"/>
          </a:xfrm>
          <a:prstGeom prst="rect"/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93" name="矩形 14"/>
          <p:cNvSpPr/>
          <p:nvPr/>
        </p:nvSpPr>
        <p:spPr>
          <a:xfrm>
            <a:off x="2883878" y="5087816"/>
            <a:ext cx="457198" cy="445476"/>
          </a:xfrm>
          <a:prstGeom prst="rect"/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cxnSp>
        <p:nvCxnSpPr>
          <p:cNvPr id="3145729" name="直接连接符 16"/>
          <p:cNvCxnSpPr>
            <a:cxnSpLocks/>
          </p:cNvCxnSpPr>
          <p:nvPr/>
        </p:nvCxnSpPr>
        <p:spPr>
          <a:xfrm>
            <a:off x="797169" y="6178062"/>
            <a:ext cx="3810000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连接符 17"/>
          <p:cNvCxnSpPr>
            <a:cxnSpLocks/>
          </p:cNvCxnSpPr>
          <p:nvPr/>
        </p:nvCxnSpPr>
        <p:spPr>
          <a:xfrm>
            <a:off x="797169" y="6178062"/>
            <a:ext cx="820616" cy="0"/>
          </a:xfrm>
          <a:prstGeom prst="line"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4" name="文本框 21"/>
          <p:cNvSpPr txBox="1"/>
          <p:nvPr/>
        </p:nvSpPr>
        <p:spPr>
          <a:xfrm>
            <a:off x="954371" y="5193274"/>
            <a:ext cx="192551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chemeClr val="bg1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lang="en-US">
                <a:solidFill>
                  <a:srgbClr val="0033CC"/>
                </a:solidFill>
                <a:ea typeface="Arial" panose="020B0604020202020204" pitchFamily="34" charset="0"/>
              </a:rPr>
              <a:t>Company Name</a:t>
            </a:r>
            <a:endParaRPr altLang="en-US" dirty="0" lang="zh-CN">
              <a:solidFill>
                <a:srgbClr val="0033CC"/>
              </a:solidFill>
              <a:ea typeface="Arial" panose="020B0604020202020204" pitchFamily="34" charset="0"/>
            </a:endParaRPr>
          </a:p>
        </p:txBody>
      </p:sp>
      <p:sp>
        <p:nvSpPr>
          <p:cNvPr id="1048595" name="矩形: 单圆角 22"/>
          <p:cNvSpPr/>
          <p:nvPr/>
        </p:nvSpPr>
        <p:spPr>
          <a:xfrm flipH="1" flipV="1">
            <a:off x="5603631" y="4501661"/>
            <a:ext cx="6588366" cy="1078524"/>
          </a:xfrm>
          <a:prstGeom prst="round1Rect">
            <a:avLst>
              <a:gd name="adj" fmla="val 50000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27" name="组合 26"/>
          <p:cNvGrpSpPr/>
          <p:nvPr/>
        </p:nvGrpSpPr>
        <p:grpSpPr>
          <a:xfrm>
            <a:off x="5615354" y="6002215"/>
            <a:ext cx="351692" cy="351692"/>
            <a:chOff x="6189785" y="5920153"/>
            <a:chExt cx="527538" cy="527538"/>
          </a:xfrm>
        </p:grpSpPr>
        <p:sp>
          <p:nvSpPr>
            <p:cNvPr id="1048596" name="椭圆 24"/>
            <p:cNvSpPr/>
            <p:nvPr/>
          </p:nvSpPr>
          <p:spPr>
            <a:xfrm>
              <a:off x="6189785" y="5920153"/>
              <a:ext cx="527538" cy="527538"/>
            </a:xfrm>
            <a:prstGeom prst="ellipse"/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597" name="等腰三角形 25"/>
            <p:cNvSpPr/>
            <p:nvPr/>
          </p:nvSpPr>
          <p:spPr>
            <a:xfrm rot="5400000">
              <a:off x="6377151" y="6130967"/>
              <a:ext cx="199293" cy="105911"/>
            </a:xfrm>
            <a:prstGeom prst="triangl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598" name="文本框 27"/>
          <p:cNvSpPr txBox="1"/>
          <p:nvPr/>
        </p:nvSpPr>
        <p:spPr>
          <a:xfrm>
            <a:off x="6309188" y="6086634"/>
            <a:ext cx="3045827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sp>
        <p:nvSpPr>
          <p:cNvPr id="1048599" name="文本框 29"/>
          <p:cNvSpPr txBox="1"/>
          <p:nvPr/>
        </p:nvSpPr>
        <p:spPr>
          <a:xfrm>
            <a:off x="10080934" y="6123609"/>
            <a:ext cx="289392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sp>
        <p:nvSpPr>
          <p:cNvPr id="1048600" name="文本框 30"/>
          <p:cNvSpPr txBox="1"/>
          <p:nvPr/>
        </p:nvSpPr>
        <p:spPr>
          <a:xfrm>
            <a:off x="6331291" y="4794295"/>
            <a:ext cx="3281634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 Analysis</a:t>
            </a:r>
          </a:p>
          <a:p>
            <a:r>
              <a:rPr altLang="zh-CN" dirty="0" sz="1200" lang="en-US">
                <a:solidFill>
                  <a:schemeClr val="bg1"/>
                </a:solidFill>
                <a:ea typeface="Arial" panose="020B0604020202020204" pitchFamily="34" charset="0"/>
              </a:rPr>
              <a:t>Presentation Template</a:t>
            </a:r>
          </a:p>
        </p:txBody>
      </p:sp>
      <p:sp>
        <p:nvSpPr>
          <p:cNvPr id="1048601" name="文本框 31"/>
          <p:cNvSpPr txBox="1"/>
          <p:nvPr/>
        </p:nvSpPr>
        <p:spPr>
          <a:xfrm>
            <a:off x="8970328" y="4949496"/>
            <a:ext cx="2705858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sp>
        <p:nvSpPr>
          <p:cNvPr id="1048602" name="等腰三角形 32"/>
          <p:cNvSpPr/>
          <p:nvPr/>
        </p:nvSpPr>
        <p:spPr>
          <a:xfrm rot="5400000">
            <a:off x="3051577" y="5271401"/>
            <a:ext cx="133117" cy="70743"/>
          </a:xfrm>
          <a:prstGeom prst="triangl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52" name="图片 36" descr="人在玩电脑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082" t="16111" r="6257" b="24998"/>
          <a:stretch>
            <a:fillRect/>
          </a:stretch>
        </p:blipFill>
        <p:spPr>
          <a:xfrm>
            <a:off x="5615354" y="1483298"/>
            <a:ext cx="6585440" cy="3018362"/>
          </a:xfrm>
          <a:prstGeom prst="rect"/>
        </p:spPr>
      </p:pic>
      <p:sp>
        <p:nvSpPr>
          <p:cNvPr id="1048603" name="椭圆 38"/>
          <p:cNvSpPr/>
          <p:nvPr/>
        </p:nvSpPr>
        <p:spPr>
          <a:xfrm>
            <a:off x="5310553" y="4208585"/>
            <a:ext cx="597878" cy="597878"/>
          </a:xfrm>
          <a:prstGeom prst="ellipse"/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604" name="椭圆 40"/>
          <p:cNvSpPr/>
          <p:nvPr/>
        </p:nvSpPr>
        <p:spPr>
          <a:xfrm>
            <a:off x="5368332" y="4266364"/>
            <a:ext cx="482321" cy="482321"/>
          </a:xfrm>
          <a:prstGeom prst="ellips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605" name="等腰三角形 41"/>
          <p:cNvSpPr/>
          <p:nvPr/>
        </p:nvSpPr>
        <p:spPr>
          <a:xfrm rot="5400000">
            <a:off x="5558128" y="4472221"/>
            <a:ext cx="132862" cy="70607"/>
          </a:xfrm>
          <a:prstGeom prst="triangle"/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3" name="直接连接符 38"/>
          <p:cNvCxnSpPr>
            <a:cxnSpLocks/>
          </p:cNvCxnSpPr>
          <p:nvPr/>
        </p:nvCxnSpPr>
        <p:spPr>
          <a:xfrm>
            <a:off x="1139712" y="1716836"/>
            <a:ext cx="11052288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60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61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62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4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54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5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63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sp>
        <p:nvSpPr>
          <p:cNvPr id="1048764" name="矩形: 单圆角 12"/>
          <p:cNvSpPr/>
          <p:nvPr/>
        </p:nvSpPr>
        <p:spPr>
          <a:xfrm flipV="1">
            <a:off x="729404" y="2355162"/>
            <a:ext cx="3128961" cy="2539053"/>
          </a:xfrm>
          <a:prstGeom prst="round1Rect">
            <a:avLst>
              <a:gd name="adj" fmla="val 12918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pic>
        <p:nvPicPr>
          <p:cNvPr id="2097171" name="图片 64" descr="图片包含 窗户, 桌子, 男人, 前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t="4029" b="4022"/>
          <a:stretch>
            <a:fillRect/>
          </a:stretch>
        </p:blipFill>
        <p:spPr>
          <a:xfrm>
            <a:off x="729404" y="2355160"/>
            <a:ext cx="3128962" cy="1918936"/>
          </a:xfrm>
          <a:prstGeom prst="rect"/>
        </p:spPr>
      </p:pic>
      <p:sp>
        <p:nvSpPr>
          <p:cNvPr id="1048765" name="矩形: 单圆角 19"/>
          <p:cNvSpPr/>
          <p:nvPr/>
        </p:nvSpPr>
        <p:spPr>
          <a:xfrm flipV="1">
            <a:off x="8501603" y="2355162"/>
            <a:ext cx="3128961" cy="2539053"/>
          </a:xfrm>
          <a:prstGeom prst="round1Rect">
            <a:avLst>
              <a:gd name="adj" fmla="val 12918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72" name="图片 13" descr="一群穿着西装的男人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t="4057" b="4050"/>
          <a:stretch>
            <a:fillRect/>
          </a:stretch>
        </p:blipFill>
        <p:spPr>
          <a:xfrm>
            <a:off x="8501603" y="2355160"/>
            <a:ext cx="3128962" cy="1918936"/>
          </a:xfrm>
          <a:prstGeom prst="rect"/>
        </p:spPr>
      </p:pic>
      <p:sp>
        <p:nvSpPr>
          <p:cNvPr id="1048766" name="矩形: 单圆角 22"/>
          <p:cNvSpPr/>
          <p:nvPr/>
        </p:nvSpPr>
        <p:spPr>
          <a:xfrm flipV="1">
            <a:off x="4646604" y="2355162"/>
            <a:ext cx="3128961" cy="2539053"/>
          </a:xfrm>
          <a:prstGeom prst="round1Rect">
            <a:avLst>
              <a:gd name="adj" fmla="val 12918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73" name="图片 1" descr="男人拿着笔记本电脑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t="-288" b="8268"/>
          <a:stretch>
            <a:fillRect/>
          </a:stretch>
        </p:blipFill>
        <p:spPr>
          <a:xfrm>
            <a:off x="4646604" y="2355160"/>
            <a:ext cx="3128962" cy="1918936"/>
          </a:xfrm>
          <a:prstGeom prst="rect"/>
        </p:spPr>
      </p:pic>
      <p:grpSp>
        <p:nvGrpSpPr>
          <p:cNvPr id="65" name="组合 26"/>
          <p:cNvGrpSpPr/>
          <p:nvPr/>
        </p:nvGrpSpPr>
        <p:grpSpPr>
          <a:xfrm>
            <a:off x="729404" y="1344883"/>
            <a:ext cx="732182" cy="732182"/>
            <a:chOff x="5310553" y="4208585"/>
            <a:chExt cx="597878" cy="597878"/>
          </a:xfrm>
        </p:grpSpPr>
        <p:sp>
          <p:nvSpPr>
            <p:cNvPr id="1048767" name="椭圆 27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768" name="椭圆 28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769" name="等腰三角形 29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grpSp>
        <p:nvGrpSpPr>
          <p:cNvPr id="66" name="组合 30"/>
          <p:cNvGrpSpPr/>
          <p:nvPr/>
        </p:nvGrpSpPr>
        <p:grpSpPr>
          <a:xfrm>
            <a:off x="4646604" y="1344883"/>
            <a:ext cx="732182" cy="732182"/>
            <a:chOff x="5310553" y="4208585"/>
            <a:chExt cx="597878" cy="597878"/>
          </a:xfrm>
        </p:grpSpPr>
        <p:sp>
          <p:nvSpPr>
            <p:cNvPr id="1048770" name="椭圆 31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771" name="椭圆 32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772" name="等腰三角形 33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grpSp>
        <p:nvGrpSpPr>
          <p:cNvPr id="67" name="组合 34"/>
          <p:cNvGrpSpPr/>
          <p:nvPr/>
        </p:nvGrpSpPr>
        <p:grpSpPr>
          <a:xfrm>
            <a:off x="8448381" y="1344883"/>
            <a:ext cx="732182" cy="732182"/>
            <a:chOff x="5310553" y="4208585"/>
            <a:chExt cx="597878" cy="597878"/>
          </a:xfrm>
        </p:grpSpPr>
        <p:sp>
          <p:nvSpPr>
            <p:cNvPr id="1048773" name="椭圆 35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774" name="椭圆 36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775" name="等腰三角形 37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776" name="文本框 24"/>
          <p:cNvSpPr txBox="1"/>
          <p:nvPr/>
        </p:nvSpPr>
        <p:spPr>
          <a:xfrm>
            <a:off x="800158" y="5003331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777" name="文本框 25"/>
          <p:cNvSpPr txBox="1"/>
          <p:nvPr/>
        </p:nvSpPr>
        <p:spPr>
          <a:xfrm>
            <a:off x="800158" y="5357018"/>
            <a:ext cx="2843212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</a:t>
            </a:r>
          </a:p>
        </p:txBody>
      </p:sp>
      <p:sp>
        <p:nvSpPr>
          <p:cNvPr id="1048778" name="文本框 42"/>
          <p:cNvSpPr txBox="1"/>
          <p:nvPr/>
        </p:nvSpPr>
        <p:spPr>
          <a:xfrm>
            <a:off x="2244427" y="4310264"/>
            <a:ext cx="1398943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r"/>
            <a:r>
              <a:rPr altLang="zh-CN" dirty="0" sz="24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202X</a:t>
            </a:r>
          </a:p>
        </p:txBody>
      </p:sp>
      <p:grpSp>
        <p:nvGrpSpPr>
          <p:cNvPr id="68" name="组合 45"/>
          <p:cNvGrpSpPr/>
          <p:nvPr/>
        </p:nvGrpSpPr>
        <p:grpSpPr>
          <a:xfrm>
            <a:off x="926216" y="4375915"/>
            <a:ext cx="375459" cy="365833"/>
            <a:chOff x="2883878" y="5087816"/>
            <a:chExt cx="457198" cy="445476"/>
          </a:xfrm>
        </p:grpSpPr>
        <p:sp>
          <p:nvSpPr>
            <p:cNvPr id="1048779" name="矩形 43"/>
            <p:cNvSpPr/>
            <p:nvPr/>
          </p:nvSpPr>
          <p:spPr>
            <a:xfrm>
              <a:off x="2883878" y="5087816"/>
              <a:ext cx="457198" cy="445476"/>
            </a:xfrm>
            <a:prstGeom prst="rect"/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780" name="等腰三角形 44"/>
            <p:cNvSpPr/>
            <p:nvPr/>
          </p:nvSpPr>
          <p:spPr>
            <a:xfrm rot="5400000">
              <a:off x="3051577" y="5271401"/>
              <a:ext cx="133117" cy="70743"/>
            </a:xfrm>
            <a:prstGeom prst="triangl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781" name="文本框 48"/>
          <p:cNvSpPr txBox="1"/>
          <p:nvPr/>
        </p:nvSpPr>
        <p:spPr>
          <a:xfrm>
            <a:off x="4717362" y="5003331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782" name="文本框 49"/>
          <p:cNvSpPr txBox="1"/>
          <p:nvPr/>
        </p:nvSpPr>
        <p:spPr>
          <a:xfrm>
            <a:off x="4717362" y="5357018"/>
            <a:ext cx="2843212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</a:t>
            </a:r>
          </a:p>
        </p:txBody>
      </p:sp>
      <p:sp>
        <p:nvSpPr>
          <p:cNvPr id="1048783" name="文本框 50"/>
          <p:cNvSpPr txBox="1"/>
          <p:nvPr/>
        </p:nvSpPr>
        <p:spPr>
          <a:xfrm>
            <a:off x="6161631" y="4310264"/>
            <a:ext cx="1398943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r"/>
            <a:r>
              <a:rPr altLang="zh-CN" dirty="0" sz="24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202X</a:t>
            </a:r>
          </a:p>
        </p:txBody>
      </p:sp>
      <p:grpSp>
        <p:nvGrpSpPr>
          <p:cNvPr id="69" name="组合 51"/>
          <p:cNvGrpSpPr/>
          <p:nvPr/>
        </p:nvGrpSpPr>
        <p:grpSpPr>
          <a:xfrm>
            <a:off x="4843420" y="4375915"/>
            <a:ext cx="375459" cy="365833"/>
            <a:chOff x="2883878" y="5087816"/>
            <a:chExt cx="457198" cy="445476"/>
          </a:xfrm>
        </p:grpSpPr>
        <p:sp>
          <p:nvSpPr>
            <p:cNvPr id="1048784" name="矩形 52"/>
            <p:cNvSpPr/>
            <p:nvPr/>
          </p:nvSpPr>
          <p:spPr>
            <a:xfrm>
              <a:off x="2883878" y="5087816"/>
              <a:ext cx="457198" cy="445476"/>
            </a:xfrm>
            <a:prstGeom prst="rect"/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785" name="等腰三角形 53"/>
            <p:cNvSpPr/>
            <p:nvPr/>
          </p:nvSpPr>
          <p:spPr>
            <a:xfrm rot="5400000">
              <a:off x="3051577" y="5271401"/>
              <a:ext cx="133117" cy="70743"/>
            </a:xfrm>
            <a:prstGeom prst="triangl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786" name="文本框 55"/>
          <p:cNvSpPr txBox="1"/>
          <p:nvPr/>
        </p:nvSpPr>
        <p:spPr>
          <a:xfrm>
            <a:off x="8631483" y="5003331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787" name="文本框 56"/>
          <p:cNvSpPr txBox="1"/>
          <p:nvPr/>
        </p:nvSpPr>
        <p:spPr>
          <a:xfrm>
            <a:off x="8631483" y="5357018"/>
            <a:ext cx="2843212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</a:t>
            </a:r>
          </a:p>
        </p:txBody>
      </p:sp>
      <p:sp>
        <p:nvSpPr>
          <p:cNvPr id="1048788" name="文本框 57"/>
          <p:cNvSpPr txBox="1"/>
          <p:nvPr/>
        </p:nvSpPr>
        <p:spPr>
          <a:xfrm>
            <a:off x="10075752" y="4310264"/>
            <a:ext cx="1398943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r"/>
            <a:r>
              <a:rPr altLang="zh-CN" dirty="0" sz="24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202X</a:t>
            </a:r>
          </a:p>
        </p:txBody>
      </p:sp>
      <p:grpSp>
        <p:nvGrpSpPr>
          <p:cNvPr id="70" name="组合 58"/>
          <p:cNvGrpSpPr/>
          <p:nvPr/>
        </p:nvGrpSpPr>
        <p:grpSpPr>
          <a:xfrm>
            <a:off x="8757541" y="4375915"/>
            <a:ext cx="375459" cy="365833"/>
            <a:chOff x="2883878" y="5087816"/>
            <a:chExt cx="457198" cy="445476"/>
          </a:xfrm>
        </p:grpSpPr>
        <p:sp>
          <p:nvSpPr>
            <p:cNvPr id="1048789" name="矩形 59"/>
            <p:cNvSpPr/>
            <p:nvPr/>
          </p:nvSpPr>
          <p:spPr>
            <a:xfrm>
              <a:off x="2883878" y="5087816"/>
              <a:ext cx="457198" cy="445476"/>
            </a:xfrm>
            <a:prstGeom prst="rect"/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790" name="等腰三角形 60"/>
            <p:cNvSpPr/>
            <p:nvPr/>
          </p:nvSpPr>
          <p:spPr>
            <a:xfrm rot="5400000">
              <a:off x="3051577" y="5271401"/>
              <a:ext cx="133117" cy="70743"/>
            </a:xfrm>
            <a:prstGeom prst="triangl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文本框 5"/>
          <p:cNvSpPr txBox="1"/>
          <p:nvPr/>
        </p:nvSpPr>
        <p:spPr>
          <a:xfrm>
            <a:off x="756877" y="3321786"/>
            <a:ext cx="4190172" cy="769441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4400" lang="en-US">
                <a:solidFill>
                  <a:schemeClr val="bg1"/>
                </a:solidFill>
                <a:latin typeface="+mj-lt"/>
              </a:rPr>
              <a:t>Marketing</a:t>
            </a:r>
          </a:p>
        </p:txBody>
      </p:sp>
      <p:sp>
        <p:nvSpPr>
          <p:cNvPr id="1048792" name="文本框 4"/>
          <p:cNvSpPr txBox="1"/>
          <p:nvPr/>
        </p:nvSpPr>
        <p:spPr>
          <a:xfrm>
            <a:off x="774550" y="5064171"/>
            <a:ext cx="4126565" cy="430887"/>
          </a:xfrm>
          <a:prstGeom prst="rect"/>
          <a:noFill/>
        </p:spPr>
        <p:txBody>
          <a:bodyPr wrap="square">
            <a:spAutoFit/>
          </a:bodyPr>
          <a:p>
            <a:r>
              <a:rPr altLang="en-US" dirty="0" sz="1050" lang="zh-CN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sp>
        <p:nvSpPr>
          <p:cNvPr id="1048793" name="文本框 6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94" name="文本框 7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95" name="文本框 8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45756" name="直接连接符 12"/>
          <p:cNvCxnSpPr>
            <a:cxnSpLocks/>
          </p:cNvCxnSpPr>
          <p:nvPr/>
        </p:nvCxnSpPr>
        <p:spPr>
          <a:xfrm>
            <a:off x="847563" y="4424079"/>
            <a:ext cx="419101" cy="0"/>
          </a:xfrm>
          <a:prstGeom prst="line"/>
          <a:ln w="63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16"/>
          <p:cNvCxnSpPr>
            <a:cxnSpLocks/>
          </p:cNvCxnSpPr>
          <p:nvPr/>
        </p:nvCxnSpPr>
        <p:spPr>
          <a:xfrm>
            <a:off x="797169" y="6178062"/>
            <a:ext cx="3810000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8" name="直接连接符 17"/>
          <p:cNvCxnSpPr>
            <a:cxnSpLocks/>
          </p:cNvCxnSpPr>
          <p:nvPr/>
        </p:nvCxnSpPr>
        <p:spPr>
          <a:xfrm>
            <a:off x="797169" y="6178062"/>
            <a:ext cx="820616" cy="0"/>
          </a:xfrm>
          <a:prstGeom prst="line"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6" name="矩形: 单圆角 22"/>
          <p:cNvSpPr/>
          <p:nvPr/>
        </p:nvSpPr>
        <p:spPr>
          <a:xfrm flipH="1" flipV="1">
            <a:off x="5603631" y="4501661"/>
            <a:ext cx="6588366" cy="1078524"/>
          </a:xfrm>
          <a:prstGeom prst="round1Rect">
            <a:avLst>
              <a:gd name="adj" fmla="val 50000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72" name="组合 26"/>
          <p:cNvGrpSpPr/>
          <p:nvPr/>
        </p:nvGrpSpPr>
        <p:grpSpPr>
          <a:xfrm>
            <a:off x="5615354" y="6002215"/>
            <a:ext cx="351692" cy="351692"/>
            <a:chOff x="6189785" y="5920153"/>
            <a:chExt cx="527538" cy="527538"/>
          </a:xfrm>
        </p:grpSpPr>
        <p:sp>
          <p:nvSpPr>
            <p:cNvPr id="1048797" name="椭圆 24"/>
            <p:cNvSpPr/>
            <p:nvPr/>
          </p:nvSpPr>
          <p:spPr>
            <a:xfrm>
              <a:off x="6189785" y="5920153"/>
              <a:ext cx="527538" cy="527538"/>
            </a:xfrm>
            <a:prstGeom prst="ellipse"/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798" name="等腰三角形 25"/>
            <p:cNvSpPr/>
            <p:nvPr/>
          </p:nvSpPr>
          <p:spPr>
            <a:xfrm rot="5400000">
              <a:off x="6377151" y="6130967"/>
              <a:ext cx="199293" cy="105911"/>
            </a:xfrm>
            <a:prstGeom prst="triangl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799" name="文本框 27"/>
          <p:cNvSpPr txBox="1"/>
          <p:nvPr/>
        </p:nvSpPr>
        <p:spPr>
          <a:xfrm>
            <a:off x="6309188" y="6086634"/>
            <a:ext cx="3045827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sp>
        <p:nvSpPr>
          <p:cNvPr id="1048800" name="文本框 29"/>
          <p:cNvSpPr txBox="1"/>
          <p:nvPr/>
        </p:nvSpPr>
        <p:spPr>
          <a:xfrm>
            <a:off x="10080934" y="6123609"/>
            <a:ext cx="289392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sp>
        <p:nvSpPr>
          <p:cNvPr id="1048801" name="文本框 30"/>
          <p:cNvSpPr txBox="1"/>
          <p:nvPr/>
        </p:nvSpPr>
        <p:spPr>
          <a:xfrm>
            <a:off x="6331291" y="4794295"/>
            <a:ext cx="3281634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 Analysis</a:t>
            </a:r>
          </a:p>
          <a:p>
            <a:r>
              <a:rPr altLang="zh-CN" dirty="0" sz="1200" lang="en-US">
                <a:solidFill>
                  <a:schemeClr val="bg1"/>
                </a:solidFill>
                <a:ea typeface="Arial" panose="020B0604020202020204" pitchFamily="34" charset="0"/>
              </a:rPr>
              <a:t>Presentation Template</a:t>
            </a:r>
          </a:p>
        </p:txBody>
      </p:sp>
      <p:sp>
        <p:nvSpPr>
          <p:cNvPr id="1048802" name="文本框 31"/>
          <p:cNvSpPr txBox="1"/>
          <p:nvPr/>
        </p:nvSpPr>
        <p:spPr>
          <a:xfrm>
            <a:off x="8970328" y="4949496"/>
            <a:ext cx="2705858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pic>
        <p:nvPicPr>
          <p:cNvPr id="2097174" name="图片 36" descr="人在玩电脑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082" t="16111" r="6257" b="24998"/>
          <a:stretch>
            <a:fillRect/>
          </a:stretch>
        </p:blipFill>
        <p:spPr>
          <a:xfrm>
            <a:off x="5615354" y="1483298"/>
            <a:ext cx="6585440" cy="3018362"/>
          </a:xfrm>
          <a:prstGeom prst="rect"/>
        </p:spPr>
      </p:pic>
      <p:sp>
        <p:nvSpPr>
          <p:cNvPr id="1048803" name="椭圆 38"/>
          <p:cNvSpPr/>
          <p:nvPr/>
        </p:nvSpPr>
        <p:spPr>
          <a:xfrm>
            <a:off x="5310553" y="4208585"/>
            <a:ext cx="597878" cy="597878"/>
          </a:xfrm>
          <a:prstGeom prst="ellipse"/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804" name="椭圆 40"/>
          <p:cNvSpPr/>
          <p:nvPr/>
        </p:nvSpPr>
        <p:spPr>
          <a:xfrm>
            <a:off x="5368332" y="4266364"/>
            <a:ext cx="482321" cy="482321"/>
          </a:xfrm>
          <a:prstGeom prst="ellips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805" name="等腰三角形 41"/>
          <p:cNvSpPr/>
          <p:nvPr/>
        </p:nvSpPr>
        <p:spPr>
          <a:xfrm rot="5400000">
            <a:off x="5558128" y="4455207"/>
            <a:ext cx="132862" cy="70607"/>
          </a:xfrm>
          <a:prstGeom prst="triangle"/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06" name="文本框 1"/>
          <p:cNvSpPr txBox="1"/>
          <p:nvPr/>
        </p:nvSpPr>
        <p:spPr>
          <a:xfrm>
            <a:off x="756877" y="1256237"/>
            <a:ext cx="4190172" cy="1862048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1500" lang="en-US">
                <a:solidFill>
                  <a:schemeClr val="bg1"/>
                </a:solidFill>
                <a:latin typeface="+mj-lt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808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809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4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59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0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810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sp>
        <p:nvSpPr>
          <p:cNvPr id="1048811" name="矩形 10"/>
          <p:cNvSpPr/>
          <p:nvPr/>
        </p:nvSpPr>
        <p:spPr>
          <a:xfrm>
            <a:off x="767810" y="2440268"/>
            <a:ext cx="10650023" cy="2268536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12" name="文本框 11"/>
          <p:cNvSpPr txBox="1"/>
          <p:nvPr/>
        </p:nvSpPr>
        <p:spPr>
          <a:xfrm>
            <a:off x="982663" y="1246101"/>
            <a:ext cx="4562475" cy="1077218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Add a </a:t>
            </a:r>
          </a:p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short description</a:t>
            </a:r>
          </a:p>
        </p:txBody>
      </p:sp>
      <p:sp>
        <p:nvSpPr>
          <p:cNvPr id="1048813" name="文本框 13"/>
          <p:cNvSpPr txBox="1"/>
          <p:nvPr/>
        </p:nvSpPr>
        <p:spPr>
          <a:xfrm>
            <a:off x="8067224" y="4951146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814" name="文本框 14"/>
          <p:cNvSpPr txBox="1"/>
          <p:nvPr/>
        </p:nvSpPr>
        <p:spPr>
          <a:xfrm>
            <a:off x="8067224" y="5304833"/>
            <a:ext cx="2870200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</a:t>
            </a:r>
          </a:p>
        </p:txBody>
      </p:sp>
      <p:sp>
        <p:nvSpPr>
          <p:cNvPr id="1048815" name="文本框 15"/>
          <p:cNvSpPr txBox="1"/>
          <p:nvPr/>
        </p:nvSpPr>
        <p:spPr>
          <a:xfrm>
            <a:off x="8067224" y="1397963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816" name="文本框 16"/>
          <p:cNvSpPr txBox="1"/>
          <p:nvPr/>
        </p:nvSpPr>
        <p:spPr>
          <a:xfrm>
            <a:off x="8067224" y="1751650"/>
            <a:ext cx="2870200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</a:t>
            </a:r>
          </a:p>
        </p:txBody>
      </p:sp>
      <p:cxnSp>
        <p:nvCxnSpPr>
          <p:cNvPr id="3145761" name="直接连接符 19"/>
          <p:cNvCxnSpPr>
            <a:cxnSpLocks/>
          </p:cNvCxnSpPr>
          <p:nvPr/>
        </p:nvCxnSpPr>
        <p:spPr>
          <a:xfrm>
            <a:off x="7271657" y="5249069"/>
            <a:ext cx="556986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17" name="文本框 21"/>
          <p:cNvSpPr txBox="1"/>
          <p:nvPr/>
        </p:nvSpPr>
        <p:spPr>
          <a:xfrm>
            <a:off x="5898080" y="4932356"/>
            <a:ext cx="1507782" cy="584775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202X</a:t>
            </a:r>
          </a:p>
        </p:txBody>
      </p:sp>
      <p:sp>
        <p:nvSpPr>
          <p:cNvPr id="1048818" name="矩形: 单圆角 25"/>
          <p:cNvSpPr/>
          <p:nvPr/>
        </p:nvSpPr>
        <p:spPr>
          <a:xfrm flipV="1">
            <a:off x="11417834" y="2440268"/>
            <a:ext cx="774165" cy="2268536"/>
          </a:xfrm>
          <a:prstGeom prst="round1Rect">
            <a:avLst>
              <a:gd name="adj" fmla="val 48523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graphicFrame>
        <p:nvGraphicFramePr>
          <p:cNvPr id="4194306" name="图表 26"/>
          <p:cNvGraphicFramePr>
            <a:graphicFrameLocks/>
          </p:cNvGraphicFramePr>
          <p:nvPr/>
        </p:nvGraphicFramePr>
        <p:xfrm>
          <a:off x="6096000" y="2559822"/>
          <a:ext cx="5168677" cy="2029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75" name="组合 33"/>
          <p:cNvGrpSpPr/>
          <p:nvPr/>
        </p:nvGrpSpPr>
        <p:grpSpPr>
          <a:xfrm>
            <a:off x="1023479" y="3012972"/>
            <a:ext cx="2387378" cy="1123128"/>
            <a:chOff x="1023479" y="3059668"/>
            <a:chExt cx="2387378" cy="1123128"/>
          </a:xfrm>
        </p:grpSpPr>
        <p:sp>
          <p:nvSpPr>
            <p:cNvPr id="1048819" name="文本框 24"/>
            <p:cNvSpPr txBox="1"/>
            <p:nvPr/>
          </p:nvSpPr>
          <p:spPr>
            <a:xfrm>
              <a:off x="1023479" y="3059668"/>
              <a:ext cx="2208838" cy="369332"/>
            </a:xfrm>
            <a:prstGeom prst="rect"/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b="0" sz="4800" i="0" strike="noStrike" u="none">
                  <a:solidFill>
                    <a:srgbClr val="000000"/>
                  </a:solidFill>
                  <a:effectLst/>
                  <a:latin typeface="+mj-lt"/>
                  <a:ea typeface="微软雅黑" panose="020B0503020204020204" pitchFamily="34" charset="-122"/>
                </a:defRPr>
              </a:lvl1pPr>
            </a:lstStyle>
            <a:p>
              <a:r>
                <a:rPr altLang="zh-CN" dirty="0" sz="1800" lang="en-US">
                  <a:solidFill>
                    <a:schemeClr val="accent1"/>
                  </a:solidFill>
                  <a:latin typeface="+mj-lt"/>
                  <a:ea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1048820" name="文本框 27"/>
            <p:cNvSpPr txBox="1"/>
            <p:nvPr/>
          </p:nvSpPr>
          <p:spPr>
            <a:xfrm>
              <a:off x="1023479" y="3413355"/>
              <a:ext cx="2387378" cy="769441"/>
            </a:xfrm>
            <a:prstGeom prst="rect"/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altLang="zh-CN" dirty="0" sz="1100" lang="en-US">
                  <a:solidFill>
                    <a:schemeClr val="accent1"/>
                  </a:solidFill>
                </a:rPr>
                <a:t>Presentations are communication tools that can be used as demonstrations, lectures, speeches, reports, and more.</a:t>
              </a:r>
            </a:p>
          </p:txBody>
        </p:sp>
      </p:grpSp>
      <p:cxnSp>
        <p:nvCxnSpPr>
          <p:cNvPr id="3145762" name="直接连接符 29"/>
          <p:cNvCxnSpPr>
            <a:cxnSpLocks/>
          </p:cNvCxnSpPr>
          <p:nvPr/>
        </p:nvCxnSpPr>
        <p:spPr>
          <a:xfrm>
            <a:off x="7271657" y="1707710"/>
            <a:ext cx="556986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1" name="文本框 30"/>
          <p:cNvSpPr txBox="1"/>
          <p:nvPr/>
        </p:nvSpPr>
        <p:spPr>
          <a:xfrm>
            <a:off x="5898080" y="1390997"/>
            <a:ext cx="1507782" cy="584775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202X</a:t>
            </a:r>
          </a:p>
        </p:txBody>
      </p:sp>
      <p:sp>
        <p:nvSpPr>
          <p:cNvPr id="1048822" name="文本框 31"/>
          <p:cNvSpPr txBox="1"/>
          <p:nvPr/>
        </p:nvSpPr>
        <p:spPr>
          <a:xfrm>
            <a:off x="4479270" y="3213357"/>
            <a:ext cx="1507782" cy="584775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accent1"/>
                </a:solidFill>
                <a:latin typeface="+mj-lt"/>
              </a:rPr>
              <a:t>202X</a:t>
            </a:r>
          </a:p>
        </p:txBody>
      </p:sp>
      <p:cxnSp>
        <p:nvCxnSpPr>
          <p:cNvPr id="3145763" name="直接连接符 32"/>
          <p:cNvCxnSpPr>
            <a:cxnSpLocks/>
          </p:cNvCxnSpPr>
          <p:nvPr/>
        </p:nvCxnSpPr>
        <p:spPr>
          <a:xfrm>
            <a:off x="3784731" y="3505744"/>
            <a:ext cx="556986" cy="0"/>
          </a:xfrm>
          <a:prstGeom prst="line"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3" name="矩形 36"/>
          <p:cNvSpPr/>
          <p:nvPr/>
        </p:nvSpPr>
        <p:spPr>
          <a:xfrm>
            <a:off x="820616" y="5087816"/>
            <a:ext cx="1460622" cy="445476"/>
          </a:xfrm>
          <a:prstGeom prst="rect"/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24" name="矩形 37"/>
          <p:cNvSpPr/>
          <p:nvPr/>
        </p:nvSpPr>
        <p:spPr>
          <a:xfrm>
            <a:off x="2609849" y="5087816"/>
            <a:ext cx="457198" cy="445476"/>
          </a:xfrm>
          <a:prstGeom prst="rect"/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25" name="文本框 38"/>
          <p:cNvSpPr txBox="1"/>
          <p:nvPr/>
        </p:nvSpPr>
        <p:spPr>
          <a:xfrm>
            <a:off x="1080097" y="5193274"/>
            <a:ext cx="941660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chemeClr val="bg1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ctr"/>
            <a:r>
              <a:rPr altLang="zh-CN" dirty="0" lang="en-US">
                <a:solidFill>
                  <a:srgbClr val="0033CC"/>
                </a:solidFill>
                <a:ea typeface="Arial" panose="020B0604020202020204" pitchFamily="34" charset="0"/>
              </a:rPr>
              <a:t>BUSINESS</a:t>
            </a:r>
          </a:p>
        </p:txBody>
      </p:sp>
      <p:sp>
        <p:nvSpPr>
          <p:cNvPr id="1048826" name="等腰三角形 39"/>
          <p:cNvSpPr/>
          <p:nvPr/>
        </p:nvSpPr>
        <p:spPr>
          <a:xfrm rot="5400000">
            <a:off x="2777548" y="5271401"/>
            <a:ext cx="133117" cy="70743"/>
          </a:xfrm>
          <a:prstGeom prst="triangl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828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829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7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64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5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830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sp>
        <p:nvSpPr>
          <p:cNvPr id="1048831" name="矩形: 单圆角 10"/>
          <p:cNvSpPr/>
          <p:nvPr/>
        </p:nvSpPr>
        <p:spPr>
          <a:xfrm flipV="1">
            <a:off x="830528" y="2609849"/>
            <a:ext cx="3213850" cy="3124199"/>
          </a:xfrm>
          <a:prstGeom prst="round1Rect">
            <a:avLst>
              <a:gd name="adj" fmla="val 11518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75" name="图片 38" descr="建筑的高楼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14922" r="5365"/>
          <a:stretch>
            <a:fillRect/>
          </a:stretch>
        </p:blipFill>
        <p:spPr>
          <a:xfrm flipH="1">
            <a:off x="830527" y="2609851"/>
            <a:ext cx="3213851" cy="2687863"/>
          </a:xfrm>
          <a:prstGeom prst="rect"/>
        </p:spPr>
      </p:pic>
      <p:sp>
        <p:nvSpPr>
          <p:cNvPr id="1048832" name="矩形: 单圆角 12"/>
          <p:cNvSpPr/>
          <p:nvPr/>
        </p:nvSpPr>
        <p:spPr>
          <a:xfrm flipV="1">
            <a:off x="5174622" y="1893499"/>
            <a:ext cx="2699165" cy="1751985"/>
          </a:xfrm>
          <a:prstGeom prst="round1Rect"/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76" name="图片 42" descr="建筑的摆设布局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t="15336" b="15305"/>
          <a:stretch>
            <a:fillRect/>
          </a:stretch>
        </p:blipFill>
        <p:spPr>
          <a:xfrm>
            <a:off x="5174622" y="1893501"/>
            <a:ext cx="2699165" cy="1244931"/>
          </a:xfrm>
          <a:prstGeom prst="rect"/>
        </p:spPr>
      </p:pic>
      <p:sp>
        <p:nvSpPr>
          <p:cNvPr id="1048833" name="矩形: 单圆角 14"/>
          <p:cNvSpPr/>
          <p:nvPr/>
        </p:nvSpPr>
        <p:spPr>
          <a:xfrm flipV="1">
            <a:off x="8735759" y="1893499"/>
            <a:ext cx="2699165" cy="1751985"/>
          </a:xfrm>
          <a:prstGeom prst="round1Rect"/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34" name="文本框 16"/>
          <p:cNvSpPr txBox="1"/>
          <p:nvPr/>
        </p:nvSpPr>
        <p:spPr>
          <a:xfrm>
            <a:off x="830528" y="1352527"/>
            <a:ext cx="4562475" cy="1077218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Add a </a:t>
            </a:r>
          </a:p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short description</a:t>
            </a:r>
          </a:p>
        </p:txBody>
      </p:sp>
      <p:grpSp>
        <p:nvGrpSpPr>
          <p:cNvPr id="78" name="组合 17"/>
          <p:cNvGrpSpPr/>
          <p:nvPr/>
        </p:nvGrpSpPr>
        <p:grpSpPr>
          <a:xfrm>
            <a:off x="3109272" y="5073791"/>
            <a:ext cx="478972" cy="478972"/>
            <a:chOff x="5310553" y="4208585"/>
            <a:chExt cx="597878" cy="597878"/>
          </a:xfrm>
        </p:grpSpPr>
        <p:sp>
          <p:nvSpPr>
            <p:cNvPr id="1048835" name="椭圆 18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836" name="椭圆 19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837" name="等腰三角形 20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grpSp>
        <p:nvGrpSpPr>
          <p:cNvPr id="79" name="组合 21"/>
          <p:cNvGrpSpPr/>
          <p:nvPr/>
        </p:nvGrpSpPr>
        <p:grpSpPr>
          <a:xfrm>
            <a:off x="7640956" y="2898946"/>
            <a:ext cx="478972" cy="478972"/>
            <a:chOff x="5310553" y="4208585"/>
            <a:chExt cx="597878" cy="597878"/>
          </a:xfrm>
        </p:grpSpPr>
        <p:sp>
          <p:nvSpPr>
            <p:cNvPr id="1048838" name="椭圆 22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839" name="椭圆 23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840" name="等腰三角形 24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grpSp>
        <p:nvGrpSpPr>
          <p:cNvPr id="80" name="组合 29"/>
          <p:cNvGrpSpPr/>
          <p:nvPr/>
        </p:nvGrpSpPr>
        <p:grpSpPr>
          <a:xfrm>
            <a:off x="5174622" y="4640295"/>
            <a:ext cx="2387378" cy="1123128"/>
            <a:chOff x="1023479" y="3059668"/>
            <a:chExt cx="2387378" cy="1123128"/>
          </a:xfrm>
        </p:grpSpPr>
        <p:sp>
          <p:nvSpPr>
            <p:cNvPr id="1048841" name="文本框 30"/>
            <p:cNvSpPr txBox="1"/>
            <p:nvPr/>
          </p:nvSpPr>
          <p:spPr>
            <a:xfrm>
              <a:off x="1023479" y="3059668"/>
              <a:ext cx="2208838" cy="369332"/>
            </a:xfrm>
            <a:prstGeom prst="rect"/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b="0" sz="4800" i="0" strike="noStrike" u="none">
                  <a:solidFill>
                    <a:srgbClr val="000000"/>
                  </a:solidFill>
                  <a:effectLst/>
                  <a:latin typeface="+mj-lt"/>
                  <a:ea typeface="微软雅黑" panose="020B0503020204020204" pitchFamily="34" charset="-122"/>
                </a:defRPr>
              </a:lvl1pPr>
            </a:lstStyle>
            <a:p>
              <a:r>
                <a:rPr altLang="zh-CN" dirty="0" sz="1800" lang="en-US">
                  <a:solidFill>
                    <a:schemeClr val="bg1"/>
                  </a:solidFill>
                  <a:latin typeface="+mj-lt"/>
                  <a:ea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1048842" name="文本框 31"/>
            <p:cNvSpPr txBox="1"/>
            <p:nvPr/>
          </p:nvSpPr>
          <p:spPr>
            <a:xfrm>
              <a:off x="1023479" y="3413355"/>
              <a:ext cx="2387378" cy="769441"/>
            </a:xfrm>
            <a:prstGeom prst="rect"/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altLang="zh-CN" dirty="0" sz="1100" lang="en-US">
                  <a:solidFill>
                    <a:schemeClr val="bg1"/>
                  </a:solidFill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81" name="组合 32"/>
          <p:cNvGrpSpPr/>
          <p:nvPr/>
        </p:nvGrpSpPr>
        <p:grpSpPr>
          <a:xfrm>
            <a:off x="8741447" y="4640295"/>
            <a:ext cx="2387378" cy="1123128"/>
            <a:chOff x="1023479" y="3059668"/>
            <a:chExt cx="2387378" cy="1123128"/>
          </a:xfrm>
        </p:grpSpPr>
        <p:sp>
          <p:nvSpPr>
            <p:cNvPr id="1048843" name="文本框 33"/>
            <p:cNvSpPr txBox="1"/>
            <p:nvPr/>
          </p:nvSpPr>
          <p:spPr>
            <a:xfrm>
              <a:off x="1023479" y="3059668"/>
              <a:ext cx="2208838" cy="369332"/>
            </a:xfrm>
            <a:prstGeom prst="rect"/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b="0" sz="4800" i="0" strike="noStrike" u="none">
                  <a:solidFill>
                    <a:srgbClr val="000000"/>
                  </a:solidFill>
                  <a:effectLst/>
                  <a:latin typeface="+mj-lt"/>
                  <a:ea typeface="微软雅黑" panose="020B0503020204020204" pitchFamily="34" charset="-122"/>
                </a:defRPr>
              </a:lvl1pPr>
            </a:lstStyle>
            <a:p>
              <a:r>
                <a:rPr altLang="zh-CN" dirty="0" sz="1800" lang="en-US">
                  <a:solidFill>
                    <a:schemeClr val="bg1"/>
                  </a:solidFill>
                  <a:latin typeface="+mj-lt"/>
                  <a:ea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1048844" name="文本框 34"/>
            <p:cNvSpPr txBox="1"/>
            <p:nvPr/>
          </p:nvSpPr>
          <p:spPr>
            <a:xfrm>
              <a:off x="1023479" y="3413355"/>
              <a:ext cx="2387378" cy="769441"/>
            </a:xfrm>
            <a:prstGeom prst="rect"/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altLang="zh-CN" dirty="0" sz="1100" lang="en-US">
                  <a:solidFill>
                    <a:schemeClr val="bg1"/>
                  </a:solidFill>
                </a:rPr>
                <a:t>Presentations are communication tools that can be used as demonstrations, lectures, speeches, reports, and more.</a:t>
              </a:r>
            </a:p>
          </p:txBody>
        </p:sp>
      </p:grpSp>
      <p:pic>
        <p:nvPicPr>
          <p:cNvPr id="2097177" name="图形 35"/>
          <p:cNvPicPr>
            <a:picLocks noChangeAspect="1"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8895141" y="3955631"/>
            <a:ext cx="586844" cy="586844"/>
          </a:xfrm>
          <a:prstGeom prst="rect"/>
        </p:spPr>
      </p:pic>
      <p:pic>
        <p:nvPicPr>
          <p:cNvPr id="2097178" name="图形 36"/>
          <p:cNvPicPr>
            <a:picLocks noChangeAspect="1"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5261507" y="3938637"/>
            <a:ext cx="586844" cy="586844"/>
          </a:xfrm>
          <a:prstGeom prst="rect"/>
        </p:spPr>
      </p:pic>
      <p:pic>
        <p:nvPicPr>
          <p:cNvPr id="2097179" name="图片 40" descr="蓝色的高楼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5" cstate="print"/>
          <a:srcRect t="29195" b="1655"/>
          <a:stretch>
            <a:fillRect/>
          </a:stretch>
        </p:blipFill>
        <p:spPr>
          <a:xfrm flipH="1">
            <a:off x="8735759" y="1893499"/>
            <a:ext cx="2699165" cy="1244931"/>
          </a:xfrm>
          <a:prstGeom prst="rect"/>
        </p:spPr>
      </p:pic>
      <p:grpSp>
        <p:nvGrpSpPr>
          <p:cNvPr id="82" name="组合 25"/>
          <p:cNvGrpSpPr/>
          <p:nvPr/>
        </p:nvGrpSpPr>
        <p:grpSpPr>
          <a:xfrm>
            <a:off x="11176100" y="2917194"/>
            <a:ext cx="478972" cy="478972"/>
            <a:chOff x="5310553" y="4208585"/>
            <a:chExt cx="597878" cy="597878"/>
          </a:xfrm>
        </p:grpSpPr>
        <p:sp>
          <p:nvSpPr>
            <p:cNvPr id="1048845" name="椭圆 26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846" name="椭圆 27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847" name="等腰三角形 28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848" name="文本框 43"/>
          <p:cNvSpPr txBox="1"/>
          <p:nvPr/>
        </p:nvSpPr>
        <p:spPr>
          <a:xfrm>
            <a:off x="870748" y="5399499"/>
            <a:ext cx="289392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sp>
        <p:nvSpPr>
          <p:cNvPr id="1048849" name="文本框 44"/>
          <p:cNvSpPr txBox="1"/>
          <p:nvPr/>
        </p:nvSpPr>
        <p:spPr>
          <a:xfrm>
            <a:off x="5261507" y="3264760"/>
            <a:ext cx="289392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sp>
        <p:nvSpPr>
          <p:cNvPr id="1048850" name="文本框 45"/>
          <p:cNvSpPr txBox="1"/>
          <p:nvPr/>
        </p:nvSpPr>
        <p:spPr>
          <a:xfrm>
            <a:off x="8836254" y="3264760"/>
            <a:ext cx="289392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图片 39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869" y="1162774"/>
            <a:ext cx="10016596" cy="4572396"/>
          </a:xfrm>
          <a:custGeom>
            <a:avLst/>
            <a:gdLst>
              <a:gd name="connsiteX0" fmla="*/ 0 w 10014858"/>
              <a:gd name="connsiteY0" fmla="*/ 0 h 4570151"/>
              <a:gd name="connsiteX1" fmla="*/ 10014858 w 10014858"/>
              <a:gd name="connsiteY1" fmla="*/ 0 h 4570151"/>
              <a:gd name="connsiteX2" fmla="*/ 10014858 w 10014858"/>
              <a:gd name="connsiteY2" fmla="*/ 1690439 h 4570151"/>
              <a:gd name="connsiteX3" fmla="*/ 9485253 w 10014858"/>
              <a:gd name="connsiteY3" fmla="*/ 2220044 h 4570151"/>
              <a:gd name="connsiteX4" fmla="*/ 10014858 w 10014858"/>
              <a:gd name="connsiteY4" fmla="*/ 2749649 h 4570151"/>
              <a:gd name="connsiteX5" fmla="*/ 10014858 w 10014858"/>
              <a:gd name="connsiteY5" fmla="*/ 4570151 h 4570151"/>
              <a:gd name="connsiteX6" fmla="*/ 0 w 10014858"/>
              <a:gd name="connsiteY6" fmla="*/ 4570151 h 457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4858" h="4570151">
                <a:moveTo>
                  <a:pt x="0" y="0"/>
                </a:moveTo>
                <a:lnTo>
                  <a:pt x="10014858" y="0"/>
                </a:lnTo>
                <a:lnTo>
                  <a:pt x="10014858" y="1690439"/>
                </a:lnTo>
                <a:cubicBezTo>
                  <a:pt x="9722365" y="1690439"/>
                  <a:pt x="9485253" y="1927551"/>
                  <a:pt x="9485253" y="2220044"/>
                </a:cubicBezTo>
                <a:cubicBezTo>
                  <a:pt x="9485253" y="2512537"/>
                  <a:pt x="9722365" y="2749649"/>
                  <a:pt x="10014858" y="2749649"/>
                </a:cubicBezTo>
                <a:lnTo>
                  <a:pt x="10014858" y="4570151"/>
                </a:lnTo>
                <a:lnTo>
                  <a:pt x="0" y="4570151"/>
                </a:lnTo>
                <a:close/>
              </a:path>
            </a:pathLst>
          </a:custGeom>
        </p:spPr>
      </p:pic>
      <p:sp>
        <p:nvSpPr>
          <p:cNvPr id="1048851" name="矩形: 圆角 24"/>
          <p:cNvSpPr/>
          <p:nvPr/>
        </p:nvSpPr>
        <p:spPr>
          <a:xfrm>
            <a:off x="0" y="1160463"/>
            <a:ext cx="10014858" cy="457358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2391">
                  <a:alpha val="80000"/>
                </a:srgbClr>
              </a:gs>
              <a:gs pos="98000">
                <a:srgbClr val="0033CC">
                  <a:alpha val="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52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853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854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4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66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7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855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sp>
        <p:nvSpPr>
          <p:cNvPr id="1048856" name="矩形: 单圆角 12"/>
          <p:cNvSpPr/>
          <p:nvPr/>
        </p:nvSpPr>
        <p:spPr>
          <a:xfrm flipH="1" flipV="1">
            <a:off x="11021813" y="1160462"/>
            <a:ext cx="1168724" cy="4573585"/>
          </a:xfrm>
          <a:prstGeom prst="round1Rect">
            <a:avLst>
              <a:gd name="adj" fmla="val 32614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857" name="椭圆 17"/>
          <p:cNvSpPr/>
          <p:nvPr/>
        </p:nvSpPr>
        <p:spPr>
          <a:xfrm>
            <a:off x="9565161" y="2934244"/>
            <a:ext cx="899394" cy="899394"/>
          </a:xfrm>
          <a:prstGeom prst="ellipse"/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858" name="椭圆 18"/>
          <p:cNvSpPr/>
          <p:nvPr/>
        </p:nvSpPr>
        <p:spPr>
          <a:xfrm>
            <a:off x="9652079" y="3021162"/>
            <a:ext cx="725560" cy="725560"/>
          </a:xfrm>
          <a:prstGeom prst="ellips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859" name="等腰三角形 19"/>
          <p:cNvSpPr/>
          <p:nvPr/>
        </p:nvSpPr>
        <p:spPr>
          <a:xfrm rot="5400000">
            <a:off x="9937591" y="3330834"/>
            <a:ext cx="199866" cy="106215"/>
          </a:xfrm>
          <a:prstGeom prst="triangle"/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60" name="文本框 26"/>
          <p:cNvSpPr txBox="1"/>
          <p:nvPr/>
        </p:nvSpPr>
        <p:spPr>
          <a:xfrm>
            <a:off x="729403" y="2504599"/>
            <a:ext cx="4562475" cy="1077218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Add a </a:t>
            </a:r>
          </a:p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short description</a:t>
            </a:r>
          </a:p>
        </p:txBody>
      </p:sp>
      <p:sp>
        <p:nvSpPr>
          <p:cNvPr id="1048861" name="文本框 27"/>
          <p:cNvSpPr txBox="1"/>
          <p:nvPr/>
        </p:nvSpPr>
        <p:spPr>
          <a:xfrm>
            <a:off x="729403" y="3688254"/>
            <a:ext cx="3496607" cy="600164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sz="1100" lang="zh-CN">
                <a:solidFill>
                  <a:schemeClr val="bg1"/>
                </a:solidFill>
              </a:rPr>
              <a:t>Presentations are communication tools that can be used as demonstrations, lectures, speeches, reports, and more</a:t>
            </a:r>
            <a:r>
              <a:rPr altLang="zh-CN" dirty="0" sz="1100" lang="en-US">
                <a:solidFill>
                  <a:schemeClr val="bg1"/>
                </a:solidFill>
              </a:rPr>
              <a:t>.</a:t>
            </a:r>
            <a:endParaRPr altLang="en-US" dirty="0" sz="1100" lang="zh-CN">
              <a:solidFill>
                <a:schemeClr val="bg1"/>
              </a:solidFill>
            </a:endParaRPr>
          </a:p>
        </p:txBody>
      </p:sp>
      <p:sp>
        <p:nvSpPr>
          <p:cNvPr id="1048862" name="矩形 28"/>
          <p:cNvSpPr/>
          <p:nvPr/>
        </p:nvSpPr>
        <p:spPr>
          <a:xfrm>
            <a:off x="786860" y="5044861"/>
            <a:ext cx="457198" cy="445476"/>
          </a:xfrm>
          <a:prstGeom prst="rect"/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63" name="矩形 29"/>
          <p:cNvSpPr/>
          <p:nvPr/>
        </p:nvSpPr>
        <p:spPr>
          <a:xfrm>
            <a:off x="1465156" y="5044861"/>
            <a:ext cx="457198" cy="445476"/>
          </a:xfrm>
          <a:prstGeom prst="rect"/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64" name="等腰三角形 30"/>
          <p:cNvSpPr/>
          <p:nvPr/>
        </p:nvSpPr>
        <p:spPr>
          <a:xfrm rot="5400000">
            <a:off x="1632855" y="5228446"/>
            <a:ext cx="133117" cy="70743"/>
          </a:xfrm>
          <a:prstGeom prst="triangl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65" name="等腰三角形 31"/>
          <p:cNvSpPr/>
          <p:nvPr/>
        </p:nvSpPr>
        <p:spPr>
          <a:xfrm rot="16200000" flipH="1">
            <a:off x="948901" y="5228446"/>
            <a:ext cx="133117" cy="70743"/>
          </a:xfrm>
          <a:prstGeom prst="triangle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66" name="文本框 35"/>
          <p:cNvSpPr txBox="1"/>
          <p:nvPr/>
        </p:nvSpPr>
        <p:spPr>
          <a:xfrm rot="16200000">
            <a:off x="10159213" y="1578382"/>
            <a:ext cx="2893925" cy="276999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2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sp>
        <p:nvSpPr>
          <p:cNvPr id="1048867" name="文本框 36"/>
          <p:cNvSpPr txBox="1"/>
          <p:nvPr/>
        </p:nvSpPr>
        <p:spPr>
          <a:xfrm rot="16200000">
            <a:off x="9965358" y="3567304"/>
            <a:ext cx="3281634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 Analysis</a:t>
            </a:r>
          </a:p>
          <a:p>
            <a:r>
              <a:rPr altLang="zh-CN" dirty="0" sz="1200" lang="en-US">
                <a:solidFill>
                  <a:schemeClr val="bg1"/>
                </a:solidFill>
                <a:ea typeface="Arial" panose="020B0604020202020204" pitchFamily="34" charset="0"/>
              </a:rPr>
              <a:t>Presentation Template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8" name="文本框 5"/>
          <p:cNvSpPr txBox="1"/>
          <p:nvPr/>
        </p:nvSpPr>
        <p:spPr>
          <a:xfrm>
            <a:off x="756877" y="3138649"/>
            <a:ext cx="4190172" cy="1446550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4400" lang="en-US">
                <a:solidFill>
                  <a:schemeClr val="bg1"/>
                </a:solidFill>
                <a:latin typeface="+mj-lt"/>
              </a:rPr>
              <a:t>SWOT Analysis</a:t>
            </a:r>
          </a:p>
        </p:txBody>
      </p:sp>
      <p:sp>
        <p:nvSpPr>
          <p:cNvPr id="1048869" name="文本框 4"/>
          <p:cNvSpPr txBox="1"/>
          <p:nvPr/>
        </p:nvSpPr>
        <p:spPr>
          <a:xfrm>
            <a:off x="774550" y="5064171"/>
            <a:ext cx="4126565" cy="430887"/>
          </a:xfrm>
          <a:prstGeom prst="rect"/>
          <a:noFill/>
        </p:spPr>
        <p:txBody>
          <a:bodyPr wrap="square">
            <a:spAutoFit/>
          </a:bodyPr>
          <a:p>
            <a:r>
              <a:rPr altLang="en-US" dirty="0" sz="1050" lang="zh-CN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sp>
        <p:nvSpPr>
          <p:cNvPr id="1048870" name="文本框 6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871" name="文本框 7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872" name="文本框 8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45768" name="直接连接符 12"/>
          <p:cNvCxnSpPr>
            <a:cxnSpLocks/>
          </p:cNvCxnSpPr>
          <p:nvPr/>
        </p:nvCxnSpPr>
        <p:spPr>
          <a:xfrm>
            <a:off x="847563" y="4760421"/>
            <a:ext cx="419101" cy="0"/>
          </a:xfrm>
          <a:prstGeom prst="line"/>
          <a:ln w="63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9" name="直接连接符 16"/>
          <p:cNvCxnSpPr>
            <a:cxnSpLocks/>
          </p:cNvCxnSpPr>
          <p:nvPr/>
        </p:nvCxnSpPr>
        <p:spPr>
          <a:xfrm>
            <a:off x="797169" y="6178062"/>
            <a:ext cx="3810000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0" name="直接连接符 17"/>
          <p:cNvCxnSpPr>
            <a:cxnSpLocks/>
          </p:cNvCxnSpPr>
          <p:nvPr/>
        </p:nvCxnSpPr>
        <p:spPr>
          <a:xfrm>
            <a:off x="797169" y="6178062"/>
            <a:ext cx="820616" cy="0"/>
          </a:xfrm>
          <a:prstGeom prst="line"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73" name="矩形: 单圆角 22"/>
          <p:cNvSpPr/>
          <p:nvPr/>
        </p:nvSpPr>
        <p:spPr>
          <a:xfrm flipH="1" flipV="1">
            <a:off x="5603631" y="4501661"/>
            <a:ext cx="6588366" cy="1078524"/>
          </a:xfrm>
          <a:prstGeom prst="round1Rect">
            <a:avLst>
              <a:gd name="adj" fmla="val 50000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86" name="组合 26"/>
          <p:cNvGrpSpPr/>
          <p:nvPr/>
        </p:nvGrpSpPr>
        <p:grpSpPr>
          <a:xfrm>
            <a:off x="5615354" y="6002215"/>
            <a:ext cx="351692" cy="351692"/>
            <a:chOff x="6189785" y="5920153"/>
            <a:chExt cx="527538" cy="527538"/>
          </a:xfrm>
        </p:grpSpPr>
        <p:sp>
          <p:nvSpPr>
            <p:cNvPr id="1048874" name="椭圆 24"/>
            <p:cNvSpPr/>
            <p:nvPr/>
          </p:nvSpPr>
          <p:spPr>
            <a:xfrm>
              <a:off x="6189785" y="5920153"/>
              <a:ext cx="527538" cy="527538"/>
            </a:xfrm>
            <a:prstGeom prst="ellipse"/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875" name="等腰三角形 25"/>
            <p:cNvSpPr/>
            <p:nvPr/>
          </p:nvSpPr>
          <p:spPr>
            <a:xfrm rot="5400000">
              <a:off x="6377151" y="6130967"/>
              <a:ext cx="199293" cy="105911"/>
            </a:xfrm>
            <a:prstGeom prst="triangl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876" name="文本框 27"/>
          <p:cNvSpPr txBox="1"/>
          <p:nvPr/>
        </p:nvSpPr>
        <p:spPr>
          <a:xfrm>
            <a:off x="6309188" y="6086634"/>
            <a:ext cx="3045827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sp>
        <p:nvSpPr>
          <p:cNvPr id="1048877" name="文本框 29"/>
          <p:cNvSpPr txBox="1"/>
          <p:nvPr/>
        </p:nvSpPr>
        <p:spPr>
          <a:xfrm>
            <a:off x="10080934" y="6123609"/>
            <a:ext cx="289392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sp>
        <p:nvSpPr>
          <p:cNvPr id="1048878" name="文本框 30"/>
          <p:cNvSpPr txBox="1"/>
          <p:nvPr/>
        </p:nvSpPr>
        <p:spPr>
          <a:xfrm>
            <a:off x="6331291" y="4794295"/>
            <a:ext cx="3281634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 Analysis</a:t>
            </a:r>
          </a:p>
          <a:p>
            <a:r>
              <a:rPr altLang="zh-CN" dirty="0" sz="1200" lang="en-US">
                <a:solidFill>
                  <a:schemeClr val="bg1"/>
                </a:solidFill>
                <a:ea typeface="Arial" panose="020B0604020202020204" pitchFamily="34" charset="0"/>
              </a:rPr>
              <a:t>Presentation Template</a:t>
            </a:r>
          </a:p>
        </p:txBody>
      </p:sp>
      <p:sp>
        <p:nvSpPr>
          <p:cNvPr id="1048879" name="文本框 31"/>
          <p:cNvSpPr txBox="1"/>
          <p:nvPr/>
        </p:nvSpPr>
        <p:spPr>
          <a:xfrm>
            <a:off x="8970328" y="4949496"/>
            <a:ext cx="2705858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pic>
        <p:nvPicPr>
          <p:cNvPr id="2097181" name="图片 36" descr="人在玩电脑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082" t="16111" r="6257" b="24998"/>
          <a:stretch>
            <a:fillRect/>
          </a:stretch>
        </p:blipFill>
        <p:spPr>
          <a:xfrm>
            <a:off x="5615354" y="1483298"/>
            <a:ext cx="6585440" cy="3018362"/>
          </a:xfrm>
          <a:prstGeom prst="rect"/>
        </p:spPr>
      </p:pic>
      <p:sp>
        <p:nvSpPr>
          <p:cNvPr id="1048880" name="椭圆 38"/>
          <p:cNvSpPr/>
          <p:nvPr/>
        </p:nvSpPr>
        <p:spPr>
          <a:xfrm>
            <a:off x="5310553" y="4208585"/>
            <a:ext cx="597878" cy="597878"/>
          </a:xfrm>
          <a:prstGeom prst="ellipse"/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881" name="椭圆 40"/>
          <p:cNvSpPr/>
          <p:nvPr/>
        </p:nvSpPr>
        <p:spPr>
          <a:xfrm>
            <a:off x="5368332" y="4266364"/>
            <a:ext cx="482321" cy="482321"/>
          </a:xfrm>
          <a:prstGeom prst="ellips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882" name="等腰三角形 41"/>
          <p:cNvSpPr/>
          <p:nvPr/>
        </p:nvSpPr>
        <p:spPr>
          <a:xfrm rot="5400000">
            <a:off x="5558128" y="4455207"/>
            <a:ext cx="132862" cy="70607"/>
          </a:xfrm>
          <a:prstGeom prst="triangle"/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83" name="文本框 1"/>
          <p:cNvSpPr txBox="1"/>
          <p:nvPr/>
        </p:nvSpPr>
        <p:spPr>
          <a:xfrm>
            <a:off x="756877" y="1256237"/>
            <a:ext cx="4190172" cy="1862048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1500" lang="en-US">
                <a:solidFill>
                  <a:schemeClr val="bg1"/>
                </a:solidFill>
                <a:latin typeface="+mj-lt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矩形: 单圆角 10"/>
          <p:cNvSpPr/>
          <p:nvPr/>
        </p:nvSpPr>
        <p:spPr>
          <a:xfrm flipV="1">
            <a:off x="748991" y="1160461"/>
            <a:ext cx="4900612" cy="4573587"/>
          </a:xfrm>
          <a:prstGeom prst="round1Rect">
            <a:avLst>
              <a:gd name="adj" fmla="val 12918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82" name="图片 34" descr="建筑的高楼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5595" r="5605"/>
          <a:stretch>
            <a:fillRect/>
          </a:stretch>
        </p:blipFill>
        <p:spPr>
          <a:xfrm>
            <a:off x="748991" y="1160458"/>
            <a:ext cx="4900612" cy="3679150"/>
          </a:xfrm>
          <a:prstGeom prst="rect"/>
        </p:spPr>
      </p:pic>
      <p:sp>
        <p:nvSpPr>
          <p:cNvPr id="1048885" name="矩形: 圆角 39"/>
          <p:cNvSpPr/>
          <p:nvPr/>
        </p:nvSpPr>
        <p:spPr>
          <a:xfrm>
            <a:off x="748991" y="1160458"/>
            <a:ext cx="4900612" cy="367915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886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887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888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8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71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2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889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grpSp>
        <p:nvGrpSpPr>
          <p:cNvPr id="89" name="组合 11"/>
          <p:cNvGrpSpPr/>
          <p:nvPr/>
        </p:nvGrpSpPr>
        <p:grpSpPr>
          <a:xfrm flipH="1">
            <a:off x="5199906" y="4384228"/>
            <a:ext cx="899394" cy="899394"/>
            <a:chOff x="5310553" y="4208585"/>
            <a:chExt cx="597878" cy="597878"/>
          </a:xfrm>
        </p:grpSpPr>
        <p:sp>
          <p:nvSpPr>
            <p:cNvPr id="1048890" name="椭圆 12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891" name="椭圆 13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892" name="等腰三角形 14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893" name="文本框 17"/>
          <p:cNvSpPr txBox="1"/>
          <p:nvPr/>
        </p:nvSpPr>
        <p:spPr>
          <a:xfrm>
            <a:off x="7130203" y="2906381"/>
            <a:ext cx="4528397" cy="43088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sz="1100" lang="zh-CN">
                <a:solidFill>
                  <a:schemeClr val="bg1"/>
                </a:solidFill>
              </a:rPr>
              <a:t>Presentations are communication tools that can be used as demonstrations, lectures, speeches, reports, and more</a:t>
            </a:r>
            <a:r>
              <a:rPr altLang="zh-CN" dirty="0" sz="1100" lang="en-US">
                <a:solidFill>
                  <a:schemeClr val="bg1"/>
                </a:solidFill>
              </a:rPr>
              <a:t>.</a:t>
            </a:r>
            <a:endParaRPr altLang="en-US" dirty="0" sz="1100" lang="zh-CN">
              <a:solidFill>
                <a:schemeClr val="bg1"/>
              </a:solidFill>
            </a:endParaRPr>
          </a:p>
        </p:txBody>
      </p:sp>
      <p:sp>
        <p:nvSpPr>
          <p:cNvPr id="1048894" name="文本框 18"/>
          <p:cNvSpPr txBox="1"/>
          <p:nvPr/>
        </p:nvSpPr>
        <p:spPr>
          <a:xfrm>
            <a:off x="7130203" y="1251295"/>
            <a:ext cx="5502735" cy="1569660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4800" lang="en-US">
                <a:solidFill>
                  <a:schemeClr val="bg1"/>
                </a:solidFill>
                <a:latin typeface="+mj-lt"/>
              </a:rPr>
              <a:t>Strengths</a:t>
            </a:r>
          </a:p>
          <a:p>
            <a:r>
              <a:rPr altLang="zh-CN" dirty="0" sz="4800" lang="en-US">
                <a:solidFill>
                  <a:schemeClr val="bg1"/>
                </a:solidFill>
                <a:latin typeface="+mj-lt"/>
              </a:rPr>
              <a:t>Analysis</a:t>
            </a:r>
          </a:p>
        </p:txBody>
      </p:sp>
      <p:graphicFrame>
        <p:nvGraphicFramePr>
          <p:cNvPr id="4194307" name="图表 20"/>
          <p:cNvGraphicFramePr>
            <a:graphicFrameLocks/>
          </p:cNvGraphicFramePr>
          <p:nvPr/>
        </p:nvGraphicFramePr>
        <p:xfrm>
          <a:off x="6926470" y="3552521"/>
          <a:ext cx="2311900" cy="1541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48895" name="文本框 21"/>
          <p:cNvSpPr txBox="1"/>
          <p:nvPr/>
        </p:nvSpPr>
        <p:spPr>
          <a:xfrm>
            <a:off x="7687633" y="4123099"/>
            <a:ext cx="789575" cy="4001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ctr"/>
            <a:r>
              <a:rPr altLang="zh-CN" dirty="0" sz="20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78%</a:t>
            </a:r>
          </a:p>
        </p:txBody>
      </p:sp>
      <p:graphicFrame>
        <p:nvGraphicFramePr>
          <p:cNvPr id="4194308" name="图表 22"/>
          <p:cNvGraphicFramePr>
            <a:graphicFrameLocks/>
          </p:cNvGraphicFramePr>
          <p:nvPr/>
        </p:nvGraphicFramePr>
        <p:xfrm>
          <a:off x="9146476" y="3552521"/>
          <a:ext cx="2311900" cy="1541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48896" name="文本框 23"/>
          <p:cNvSpPr txBox="1"/>
          <p:nvPr/>
        </p:nvSpPr>
        <p:spPr>
          <a:xfrm>
            <a:off x="9907639" y="4123099"/>
            <a:ext cx="789575" cy="4001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ctr"/>
            <a:r>
              <a:rPr altLang="zh-CN" dirty="0" sz="20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78%</a:t>
            </a:r>
          </a:p>
        </p:txBody>
      </p:sp>
      <p:sp>
        <p:nvSpPr>
          <p:cNvPr id="1048897" name="文本框 24"/>
          <p:cNvSpPr txBox="1"/>
          <p:nvPr/>
        </p:nvSpPr>
        <p:spPr>
          <a:xfrm>
            <a:off x="6978001" y="5240993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ctr"/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898" name="文本框 25"/>
          <p:cNvSpPr txBox="1"/>
          <p:nvPr/>
        </p:nvSpPr>
        <p:spPr>
          <a:xfrm>
            <a:off x="9198007" y="5240993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ctr"/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899" name="文本框 26"/>
          <p:cNvSpPr txBox="1"/>
          <p:nvPr/>
        </p:nvSpPr>
        <p:spPr>
          <a:xfrm>
            <a:off x="1270232" y="1179258"/>
            <a:ext cx="3742161" cy="3770263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altLang="zh-CN" dirty="0" sz="23900" lang="en-US">
                <a:solidFill>
                  <a:schemeClr val="bg1"/>
                </a:solidFill>
                <a:latin typeface="+mj-lt"/>
              </a:rPr>
              <a:t>S</a:t>
            </a:r>
          </a:p>
        </p:txBody>
      </p:sp>
      <p:sp>
        <p:nvSpPr>
          <p:cNvPr id="1048900" name="文本框 28"/>
          <p:cNvSpPr txBox="1"/>
          <p:nvPr/>
        </p:nvSpPr>
        <p:spPr>
          <a:xfrm>
            <a:off x="1057586" y="4996781"/>
            <a:ext cx="3030345" cy="584775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Strengths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矩形: 单圆角 1"/>
          <p:cNvSpPr/>
          <p:nvPr/>
        </p:nvSpPr>
        <p:spPr>
          <a:xfrm flipH="1" flipV="1">
            <a:off x="6693169" y="1160461"/>
            <a:ext cx="4900612" cy="4573587"/>
          </a:xfrm>
          <a:prstGeom prst="round1Rect">
            <a:avLst>
              <a:gd name="adj" fmla="val 12918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83" name="图片 32" descr="建筑的摆设布局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5547" r="5557"/>
          <a:stretch>
            <a:fillRect/>
          </a:stretch>
        </p:blipFill>
        <p:spPr>
          <a:xfrm>
            <a:off x="6693169" y="1160458"/>
            <a:ext cx="4900612" cy="3679150"/>
          </a:xfrm>
          <a:prstGeom prst="rect"/>
        </p:spPr>
      </p:pic>
      <p:sp>
        <p:nvSpPr>
          <p:cNvPr id="1048902" name="矩形: 圆角 28"/>
          <p:cNvSpPr/>
          <p:nvPr/>
        </p:nvSpPr>
        <p:spPr>
          <a:xfrm>
            <a:off x="6693169" y="1160223"/>
            <a:ext cx="4900612" cy="367915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903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904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905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1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73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4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906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grpSp>
        <p:nvGrpSpPr>
          <p:cNvPr id="92" name="组合 11"/>
          <p:cNvGrpSpPr/>
          <p:nvPr/>
        </p:nvGrpSpPr>
        <p:grpSpPr>
          <a:xfrm>
            <a:off x="6243472" y="4384228"/>
            <a:ext cx="899394" cy="899394"/>
            <a:chOff x="5310553" y="4208585"/>
            <a:chExt cx="597878" cy="597878"/>
          </a:xfrm>
        </p:grpSpPr>
        <p:sp>
          <p:nvSpPr>
            <p:cNvPr id="1048907" name="椭圆 12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908" name="椭圆 13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909" name="等腰三角形 14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910" name="文本框 15"/>
          <p:cNvSpPr txBox="1"/>
          <p:nvPr/>
        </p:nvSpPr>
        <p:spPr>
          <a:xfrm>
            <a:off x="921462" y="2906381"/>
            <a:ext cx="4528397" cy="43088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sz="1100" lang="zh-CN">
                <a:solidFill>
                  <a:schemeClr val="bg1"/>
                </a:solidFill>
              </a:rPr>
              <a:t>Presentations are communication tools that can be used as demonstrations, lectures, speeches, reports, and more</a:t>
            </a:r>
            <a:r>
              <a:rPr altLang="zh-CN" dirty="0" sz="1100" lang="en-US">
                <a:solidFill>
                  <a:schemeClr val="bg1"/>
                </a:solidFill>
              </a:rPr>
              <a:t>.</a:t>
            </a:r>
            <a:endParaRPr altLang="en-US" dirty="0" sz="1100" lang="zh-CN">
              <a:solidFill>
                <a:schemeClr val="bg1"/>
              </a:solidFill>
            </a:endParaRPr>
          </a:p>
        </p:txBody>
      </p:sp>
      <p:sp>
        <p:nvSpPr>
          <p:cNvPr id="1048911" name="文本框 16"/>
          <p:cNvSpPr txBox="1"/>
          <p:nvPr/>
        </p:nvSpPr>
        <p:spPr>
          <a:xfrm>
            <a:off x="921462" y="1251295"/>
            <a:ext cx="5502735" cy="1569660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4800" lang="en-US">
                <a:solidFill>
                  <a:schemeClr val="bg1"/>
                </a:solidFill>
                <a:latin typeface="+mj-lt"/>
              </a:rPr>
              <a:t>Weakness</a:t>
            </a:r>
          </a:p>
          <a:p>
            <a:r>
              <a:rPr altLang="zh-CN" dirty="0" sz="4800" lang="en-US">
                <a:solidFill>
                  <a:schemeClr val="bg1"/>
                </a:solidFill>
                <a:latin typeface="+mj-lt"/>
              </a:rPr>
              <a:t>Analysis</a:t>
            </a:r>
          </a:p>
        </p:txBody>
      </p:sp>
      <p:graphicFrame>
        <p:nvGraphicFramePr>
          <p:cNvPr id="4194309" name="图表 18"/>
          <p:cNvGraphicFramePr>
            <a:graphicFrameLocks/>
          </p:cNvGraphicFramePr>
          <p:nvPr/>
        </p:nvGraphicFramePr>
        <p:xfrm>
          <a:off x="3039017" y="3805116"/>
          <a:ext cx="2382630" cy="689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194310" name="图表 19"/>
          <p:cNvGraphicFramePr>
            <a:graphicFrameLocks/>
          </p:cNvGraphicFramePr>
          <p:nvPr/>
        </p:nvGraphicFramePr>
        <p:xfrm>
          <a:off x="3039017" y="4631423"/>
          <a:ext cx="2382630" cy="689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48912" name="文本框 20"/>
          <p:cNvSpPr txBox="1"/>
          <p:nvPr/>
        </p:nvSpPr>
        <p:spPr>
          <a:xfrm>
            <a:off x="833216" y="3939658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913" name="文本框 21"/>
          <p:cNvSpPr txBox="1"/>
          <p:nvPr/>
        </p:nvSpPr>
        <p:spPr>
          <a:xfrm>
            <a:off x="884636" y="4403722"/>
            <a:ext cx="2529567" cy="1077218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3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12+</a:t>
            </a:r>
          </a:p>
          <a:p>
            <a:r>
              <a:rPr altLang="zh-CN" dirty="0" sz="3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Topic </a:t>
            </a:r>
          </a:p>
        </p:txBody>
      </p:sp>
      <p:sp>
        <p:nvSpPr>
          <p:cNvPr id="1048914" name="文本框 22"/>
          <p:cNvSpPr txBox="1"/>
          <p:nvPr/>
        </p:nvSpPr>
        <p:spPr>
          <a:xfrm>
            <a:off x="3039017" y="4295164"/>
            <a:ext cx="1416163" cy="276999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915" name="文本框 23"/>
          <p:cNvSpPr txBox="1"/>
          <p:nvPr/>
        </p:nvSpPr>
        <p:spPr>
          <a:xfrm>
            <a:off x="4092402" y="4295164"/>
            <a:ext cx="1416163" cy="276999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r"/>
            <a:r>
              <a:rPr altLang="zh-CN" dirty="0" sz="1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80%</a:t>
            </a:r>
          </a:p>
        </p:txBody>
      </p:sp>
      <p:sp>
        <p:nvSpPr>
          <p:cNvPr id="1048916" name="文本框 24"/>
          <p:cNvSpPr txBox="1"/>
          <p:nvPr/>
        </p:nvSpPr>
        <p:spPr>
          <a:xfrm>
            <a:off x="3039017" y="5130785"/>
            <a:ext cx="1416163" cy="276999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917" name="文本框 25"/>
          <p:cNvSpPr txBox="1"/>
          <p:nvPr/>
        </p:nvSpPr>
        <p:spPr>
          <a:xfrm>
            <a:off x="4092402" y="5130785"/>
            <a:ext cx="1416163" cy="276999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r"/>
            <a:r>
              <a:rPr altLang="zh-CN" dirty="0" sz="1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40%</a:t>
            </a:r>
          </a:p>
        </p:txBody>
      </p:sp>
      <p:sp>
        <p:nvSpPr>
          <p:cNvPr id="1048918" name="文本框 26"/>
          <p:cNvSpPr txBox="1"/>
          <p:nvPr/>
        </p:nvSpPr>
        <p:spPr>
          <a:xfrm>
            <a:off x="7272395" y="1160223"/>
            <a:ext cx="3742161" cy="3770263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altLang="zh-CN" dirty="0" sz="23900" lang="en-US">
                <a:solidFill>
                  <a:schemeClr val="bg1"/>
                </a:solidFill>
                <a:latin typeface="+mj-lt"/>
              </a:rPr>
              <a:t>W</a:t>
            </a:r>
          </a:p>
        </p:txBody>
      </p:sp>
      <p:sp>
        <p:nvSpPr>
          <p:cNvPr id="1048919" name="文本框 17"/>
          <p:cNvSpPr txBox="1"/>
          <p:nvPr/>
        </p:nvSpPr>
        <p:spPr>
          <a:xfrm>
            <a:off x="8178993" y="4996781"/>
            <a:ext cx="3030345" cy="584775"/>
          </a:xfrm>
          <a:prstGeom prst="rect"/>
          <a:noFill/>
        </p:spPr>
        <p:txBody>
          <a:bodyPr wrap="square">
            <a:spAutoFit/>
          </a:bodyPr>
          <a:p>
            <a:pPr algn="r"/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Weakness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54"/>
          <p:cNvGrpSpPr/>
          <p:nvPr/>
        </p:nvGrpSpPr>
        <p:grpSpPr>
          <a:xfrm>
            <a:off x="6561984" y="3447875"/>
            <a:ext cx="4900612" cy="3380294"/>
            <a:chOff x="6974890" y="3964000"/>
            <a:chExt cx="3161792" cy="2180908"/>
          </a:xfrm>
        </p:grpSpPr>
        <p:graphicFrame>
          <p:nvGraphicFramePr>
            <p:cNvPr id="4194311" name="图表 47"/>
            <p:cNvGraphicFramePr>
              <a:graphicFrameLocks/>
            </p:cNvGraphicFramePr>
            <p:nvPr/>
          </p:nvGraphicFramePr>
          <p:xfrm>
            <a:off x="6974890" y="4037046"/>
            <a:ext cx="3161792" cy="21078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aphicFrame>
          <p:nvGraphicFramePr>
            <p:cNvPr id="4194312" name="图表 48"/>
            <p:cNvGraphicFramePr>
              <a:graphicFrameLocks/>
            </p:cNvGraphicFramePr>
            <p:nvPr/>
          </p:nvGraphicFramePr>
          <p:xfrm>
            <a:off x="7266990" y="4230699"/>
            <a:ext cx="2592928" cy="17286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4194313" name="图表 49"/>
            <p:cNvGraphicFramePr>
              <a:graphicFrameLocks/>
            </p:cNvGraphicFramePr>
            <p:nvPr/>
          </p:nvGraphicFramePr>
          <p:xfrm>
            <a:off x="7552740" y="4421200"/>
            <a:ext cx="2013220" cy="13421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3145775" name="直接箭头连接符 50"/>
            <p:cNvCxnSpPr>
              <a:cxnSpLocks/>
              <a:stCxn id="1048920" idx="0"/>
            </p:cNvCxnSpPr>
            <p:nvPr/>
          </p:nvCxnSpPr>
          <p:spPr>
            <a:xfrm flipV="1">
              <a:off x="8559350" y="3964000"/>
              <a:ext cx="0" cy="768351"/>
            </a:xfrm>
            <a:prstGeom prst="straightConnector1"/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6" name="直接连接符 51"/>
            <p:cNvCxnSpPr>
              <a:cxnSpLocks/>
            </p:cNvCxnSpPr>
            <p:nvPr/>
          </p:nvCxnSpPr>
          <p:spPr>
            <a:xfrm>
              <a:off x="7446981" y="5118938"/>
              <a:ext cx="2176272" cy="0"/>
            </a:xfrm>
            <a:prstGeom prst="line"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20" name="任意多边形: 形状 52"/>
            <p:cNvSpPr/>
            <p:nvPr/>
          </p:nvSpPr>
          <p:spPr>
            <a:xfrm>
              <a:off x="8172794" y="4732351"/>
              <a:ext cx="773112" cy="386556"/>
            </a:xfrm>
            <a:custGeom>
              <a:avLst/>
              <a:gdLst>
                <a:gd name="connsiteX0" fmla="*/ 386556 w 773112"/>
                <a:gd name="connsiteY0" fmla="*/ 0 h 386556"/>
                <a:gd name="connsiteX1" fmla="*/ 773112 w 773112"/>
                <a:gd name="connsiteY1" fmla="*/ 386556 h 386556"/>
                <a:gd name="connsiteX2" fmla="*/ 0 w 773112"/>
                <a:gd name="connsiteY2" fmla="*/ 386556 h 386556"/>
                <a:gd name="connsiteX3" fmla="*/ 386556 w 773112"/>
                <a:gd name="connsiteY3" fmla="*/ 0 h 3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112" h="386556">
                  <a:moveTo>
                    <a:pt x="386556" y="0"/>
                  </a:moveTo>
                  <a:cubicBezTo>
                    <a:pt x="600045" y="0"/>
                    <a:pt x="773112" y="173067"/>
                    <a:pt x="773112" y="386556"/>
                  </a:cubicBezTo>
                  <a:lnTo>
                    <a:pt x="0" y="386556"/>
                  </a:lnTo>
                  <a:cubicBezTo>
                    <a:pt x="0" y="173067"/>
                    <a:pt x="173067" y="0"/>
                    <a:pt x="3865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wrap="square">
              <a:noAutofit/>
            </a:bodyPr>
            <a:p>
              <a:pPr algn="ctr"/>
              <a:endParaRPr altLang="en-US" dirty="0" lang="zh-CN">
                <a:latin typeface="Arial" panose="020B0604020202020204" pitchFamily="34" charset="0"/>
              </a:endParaRPr>
            </a:p>
          </p:txBody>
        </p:sp>
      </p:grpSp>
      <p:sp>
        <p:nvSpPr>
          <p:cNvPr id="1048921" name="矩形: 单圆角 10"/>
          <p:cNvSpPr/>
          <p:nvPr/>
        </p:nvSpPr>
        <p:spPr>
          <a:xfrm flipV="1">
            <a:off x="785155" y="1160461"/>
            <a:ext cx="4900612" cy="4573587"/>
          </a:xfrm>
          <a:prstGeom prst="round1Rect">
            <a:avLst>
              <a:gd name="adj" fmla="val 12918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922" name="矩形: 单圆角 15"/>
          <p:cNvSpPr/>
          <p:nvPr/>
        </p:nvSpPr>
        <p:spPr>
          <a:xfrm flipV="1">
            <a:off x="785155" y="1160458"/>
            <a:ext cx="4900612" cy="3679150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84" name="图片 31" descr="蓝色的高楼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 cstate="print"/>
          <a:srcRect l="5572" r="5583"/>
          <a:stretch>
            <a:fillRect/>
          </a:stretch>
        </p:blipFill>
        <p:spPr>
          <a:xfrm>
            <a:off x="785155" y="1160458"/>
            <a:ext cx="4900612" cy="3679150"/>
          </a:xfrm>
          <a:prstGeom prst="rect"/>
        </p:spPr>
      </p:pic>
      <p:sp>
        <p:nvSpPr>
          <p:cNvPr id="1048923" name="矩形: 圆角 32"/>
          <p:cNvSpPr/>
          <p:nvPr/>
        </p:nvSpPr>
        <p:spPr>
          <a:xfrm>
            <a:off x="785155" y="1160458"/>
            <a:ext cx="4900612" cy="367915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924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925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926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5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77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8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927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grpSp>
        <p:nvGrpSpPr>
          <p:cNvPr id="96" name="组合 11"/>
          <p:cNvGrpSpPr/>
          <p:nvPr/>
        </p:nvGrpSpPr>
        <p:grpSpPr>
          <a:xfrm flipH="1">
            <a:off x="5236070" y="4384228"/>
            <a:ext cx="899394" cy="899394"/>
            <a:chOff x="5310553" y="4208585"/>
            <a:chExt cx="597878" cy="597878"/>
          </a:xfrm>
        </p:grpSpPr>
        <p:sp>
          <p:nvSpPr>
            <p:cNvPr id="1048928" name="椭圆 12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929" name="椭圆 13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930" name="等腰三角形 14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931" name="文本框 17"/>
          <p:cNvSpPr txBox="1"/>
          <p:nvPr/>
        </p:nvSpPr>
        <p:spPr>
          <a:xfrm>
            <a:off x="7130203" y="2906381"/>
            <a:ext cx="4528397" cy="43088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sz="1100" lang="zh-CN">
                <a:solidFill>
                  <a:schemeClr val="bg1"/>
                </a:solidFill>
              </a:rPr>
              <a:t>Presentations are communication tools that can be used as demonstrations, lectures, speeches, reports, and more</a:t>
            </a:r>
            <a:r>
              <a:rPr altLang="zh-CN" dirty="0" sz="1100" lang="en-US">
                <a:solidFill>
                  <a:schemeClr val="bg1"/>
                </a:solidFill>
              </a:rPr>
              <a:t>.</a:t>
            </a:r>
            <a:endParaRPr altLang="en-US" dirty="0" sz="1100" lang="zh-CN">
              <a:solidFill>
                <a:schemeClr val="bg1"/>
              </a:solidFill>
            </a:endParaRPr>
          </a:p>
        </p:txBody>
      </p:sp>
      <p:sp>
        <p:nvSpPr>
          <p:cNvPr id="1048932" name="文本框 18"/>
          <p:cNvSpPr txBox="1"/>
          <p:nvPr/>
        </p:nvSpPr>
        <p:spPr>
          <a:xfrm>
            <a:off x="7130203" y="1251295"/>
            <a:ext cx="5502735" cy="1569660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4800" lang="en-US">
                <a:solidFill>
                  <a:schemeClr val="bg1"/>
                </a:solidFill>
                <a:latin typeface="+mj-lt"/>
              </a:rPr>
              <a:t>Opportunity Analysis</a:t>
            </a:r>
          </a:p>
        </p:txBody>
      </p:sp>
      <p:sp>
        <p:nvSpPr>
          <p:cNvPr id="1048933" name="文本框 1"/>
          <p:cNvSpPr txBox="1"/>
          <p:nvPr/>
        </p:nvSpPr>
        <p:spPr>
          <a:xfrm>
            <a:off x="1306396" y="1179258"/>
            <a:ext cx="3742161" cy="3770263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altLang="zh-CN" dirty="0" sz="23900" lang="en-US">
                <a:solidFill>
                  <a:schemeClr val="bg1"/>
                </a:solidFill>
                <a:latin typeface="+mj-lt"/>
              </a:rPr>
              <a:t>O</a:t>
            </a:r>
          </a:p>
        </p:txBody>
      </p:sp>
      <p:sp>
        <p:nvSpPr>
          <p:cNvPr id="1048934" name="文本框 16"/>
          <p:cNvSpPr txBox="1"/>
          <p:nvPr/>
        </p:nvSpPr>
        <p:spPr>
          <a:xfrm>
            <a:off x="1095722" y="4996781"/>
            <a:ext cx="3030345" cy="584775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Opportunity</a:t>
            </a:r>
          </a:p>
        </p:txBody>
      </p:sp>
      <p:pic>
        <p:nvPicPr>
          <p:cNvPr id="2097185" name="图形 55"/>
          <p:cNvPicPr>
            <a:picLocks noChangeAspect="1"/>
          </p:cNvPicPr>
          <p:nvPr/>
        </p:nvPicPr>
        <p:blipFill>
          <a:blip xmlns:r="http://schemas.openxmlformats.org/officeDocument/2006/relationships" r:embed="rId5" cstate="print"/>
          <a:stretch>
            <a:fillRect/>
          </a:stretch>
        </p:blipFill>
        <p:spPr>
          <a:xfrm>
            <a:off x="8795956" y="4821210"/>
            <a:ext cx="432668" cy="432668"/>
          </a:xfrm>
          <a:prstGeom prst="rect"/>
        </p:spPr>
      </p:pic>
      <p:sp>
        <p:nvSpPr>
          <p:cNvPr id="1048935" name="文本框 57"/>
          <p:cNvSpPr txBox="1"/>
          <p:nvPr/>
        </p:nvSpPr>
        <p:spPr>
          <a:xfrm>
            <a:off x="7907871" y="5364718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ctr"/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6" name="矩形: 单圆角 1"/>
          <p:cNvSpPr/>
          <p:nvPr/>
        </p:nvSpPr>
        <p:spPr>
          <a:xfrm flipH="1" flipV="1">
            <a:off x="6693169" y="1160461"/>
            <a:ext cx="4900612" cy="4573587"/>
          </a:xfrm>
          <a:prstGeom prst="round1Rect">
            <a:avLst>
              <a:gd name="adj" fmla="val 12918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937" name="矩形: 单圆角 2"/>
          <p:cNvSpPr/>
          <p:nvPr/>
        </p:nvSpPr>
        <p:spPr>
          <a:xfrm flipH="1" flipV="1">
            <a:off x="6693169" y="1160458"/>
            <a:ext cx="4900612" cy="3679150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86" name="图片 30" descr="建筑的摆设布局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5706" r="5717"/>
          <a:stretch>
            <a:fillRect/>
          </a:stretch>
        </p:blipFill>
        <p:spPr>
          <a:xfrm>
            <a:off x="6693169" y="1160458"/>
            <a:ext cx="4900612" cy="3679150"/>
          </a:xfrm>
          <a:prstGeom prst="rect"/>
        </p:spPr>
      </p:pic>
      <p:sp>
        <p:nvSpPr>
          <p:cNvPr id="1048938" name="矩形: 圆角 31"/>
          <p:cNvSpPr/>
          <p:nvPr/>
        </p:nvSpPr>
        <p:spPr>
          <a:xfrm>
            <a:off x="6693169" y="1160458"/>
            <a:ext cx="4900612" cy="367915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939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940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941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8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79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0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942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grpSp>
        <p:nvGrpSpPr>
          <p:cNvPr id="99" name="组合 11"/>
          <p:cNvGrpSpPr/>
          <p:nvPr/>
        </p:nvGrpSpPr>
        <p:grpSpPr>
          <a:xfrm>
            <a:off x="6243472" y="4384228"/>
            <a:ext cx="899394" cy="899394"/>
            <a:chOff x="5310553" y="4208585"/>
            <a:chExt cx="597878" cy="597878"/>
          </a:xfrm>
        </p:grpSpPr>
        <p:sp>
          <p:nvSpPr>
            <p:cNvPr id="1048943" name="椭圆 12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944" name="椭圆 13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945" name="等腰三角形 14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946" name="文本框 15"/>
          <p:cNvSpPr txBox="1"/>
          <p:nvPr/>
        </p:nvSpPr>
        <p:spPr>
          <a:xfrm>
            <a:off x="904143" y="2906381"/>
            <a:ext cx="4528397" cy="43088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sz="1100" lang="zh-CN">
                <a:solidFill>
                  <a:schemeClr val="bg1"/>
                </a:solidFill>
              </a:rPr>
              <a:t>Presentations are communication tools that can be used as demonstrations, lectures, speeches, reports, and more</a:t>
            </a:r>
            <a:r>
              <a:rPr altLang="zh-CN" dirty="0" sz="1100" lang="en-US">
                <a:solidFill>
                  <a:schemeClr val="bg1"/>
                </a:solidFill>
              </a:rPr>
              <a:t>.</a:t>
            </a:r>
            <a:endParaRPr altLang="en-US" dirty="0" sz="1100" lang="zh-CN">
              <a:solidFill>
                <a:schemeClr val="bg1"/>
              </a:solidFill>
            </a:endParaRPr>
          </a:p>
        </p:txBody>
      </p:sp>
      <p:sp>
        <p:nvSpPr>
          <p:cNvPr id="1048947" name="文本框 16"/>
          <p:cNvSpPr txBox="1"/>
          <p:nvPr/>
        </p:nvSpPr>
        <p:spPr>
          <a:xfrm>
            <a:off x="904143" y="1251295"/>
            <a:ext cx="5502735" cy="1569660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4800" lang="en-US">
                <a:solidFill>
                  <a:schemeClr val="bg1"/>
                </a:solidFill>
                <a:latin typeface="+mj-lt"/>
              </a:rPr>
              <a:t>Threats</a:t>
            </a:r>
          </a:p>
          <a:p>
            <a:r>
              <a:rPr altLang="zh-CN" dirty="0" sz="4800" lang="en-US">
                <a:solidFill>
                  <a:schemeClr val="bg1"/>
                </a:solidFill>
                <a:latin typeface="+mj-lt"/>
              </a:rPr>
              <a:t>Analysis</a:t>
            </a:r>
          </a:p>
        </p:txBody>
      </p:sp>
      <p:sp>
        <p:nvSpPr>
          <p:cNvPr id="1048948" name="文本框 26"/>
          <p:cNvSpPr txBox="1"/>
          <p:nvPr/>
        </p:nvSpPr>
        <p:spPr>
          <a:xfrm>
            <a:off x="7429157" y="1160223"/>
            <a:ext cx="3742161" cy="3770263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altLang="zh-CN" dirty="0" sz="23900" lang="en-US">
                <a:solidFill>
                  <a:schemeClr val="bg1"/>
                </a:solidFill>
                <a:latin typeface="+mj-lt"/>
              </a:rPr>
              <a:t>T</a:t>
            </a:r>
          </a:p>
        </p:txBody>
      </p:sp>
      <p:sp>
        <p:nvSpPr>
          <p:cNvPr id="1048949" name="文本框 29"/>
          <p:cNvSpPr txBox="1"/>
          <p:nvPr/>
        </p:nvSpPr>
        <p:spPr>
          <a:xfrm>
            <a:off x="8250916" y="4996781"/>
            <a:ext cx="3030345" cy="584775"/>
          </a:xfrm>
          <a:prstGeom prst="rect"/>
          <a:noFill/>
        </p:spPr>
        <p:txBody>
          <a:bodyPr wrap="square">
            <a:spAutoFit/>
          </a:bodyPr>
          <a:p>
            <a:pPr algn="r"/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Threats</a:t>
            </a:r>
          </a:p>
        </p:txBody>
      </p:sp>
      <p:pic>
        <p:nvPicPr>
          <p:cNvPr id="2097187" name="图形 32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1018433" y="4909761"/>
            <a:ext cx="711865" cy="711865"/>
          </a:xfrm>
          <a:prstGeom prst="rect"/>
        </p:spPr>
      </p:pic>
      <p:pic>
        <p:nvPicPr>
          <p:cNvPr id="2097188" name="图形 33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576432" y="3683055"/>
            <a:ext cx="711865" cy="711865"/>
          </a:xfrm>
          <a:prstGeom prst="rect"/>
        </p:spPr>
      </p:pic>
      <p:pic>
        <p:nvPicPr>
          <p:cNvPr id="2097189" name="图形 34"/>
          <p:cNvPicPr>
            <a:picLocks noChangeAspect="1"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3576432" y="4909761"/>
            <a:ext cx="711865" cy="711865"/>
          </a:xfrm>
          <a:prstGeom prst="rect"/>
        </p:spPr>
      </p:pic>
      <p:pic>
        <p:nvPicPr>
          <p:cNvPr id="2097190" name="图形 35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1018433" y="3683055"/>
            <a:ext cx="711865" cy="711865"/>
          </a:xfrm>
          <a:prstGeom prst="rect"/>
        </p:spPr>
      </p:pic>
      <p:sp>
        <p:nvSpPr>
          <p:cNvPr id="1048950" name="文本框 36"/>
          <p:cNvSpPr txBox="1"/>
          <p:nvPr/>
        </p:nvSpPr>
        <p:spPr>
          <a:xfrm>
            <a:off x="1862273" y="3795313"/>
            <a:ext cx="1381617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Topic </a:t>
            </a:r>
          </a:p>
        </p:txBody>
      </p:sp>
      <p:sp>
        <p:nvSpPr>
          <p:cNvPr id="1048951" name="文本框 37"/>
          <p:cNvSpPr txBox="1"/>
          <p:nvPr/>
        </p:nvSpPr>
        <p:spPr>
          <a:xfrm>
            <a:off x="1862272" y="4130355"/>
            <a:ext cx="162724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Add text here</a:t>
            </a:r>
          </a:p>
        </p:txBody>
      </p:sp>
      <p:sp>
        <p:nvSpPr>
          <p:cNvPr id="1048952" name="文本框 38"/>
          <p:cNvSpPr txBox="1"/>
          <p:nvPr/>
        </p:nvSpPr>
        <p:spPr>
          <a:xfrm>
            <a:off x="4450513" y="3795313"/>
            <a:ext cx="1381617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Topic </a:t>
            </a:r>
          </a:p>
        </p:txBody>
      </p:sp>
      <p:sp>
        <p:nvSpPr>
          <p:cNvPr id="1048953" name="文本框 39"/>
          <p:cNvSpPr txBox="1"/>
          <p:nvPr/>
        </p:nvSpPr>
        <p:spPr>
          <a:xfrm>
            <a:off x="4450512" y="4130355"/>
            <a:ext cx="162724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Add text here</a:t>
            </a:r>
          </a:p>
        </p:txBody>
      </p:sp>
      <p:sp>
        <p:nvSpPr>
          <p:cNvPr id="1048954" name="文本框 40"/>
          <p:cNvSpPr txBox="1"/>
          <p:nvPr/>
        </p:nvSpPr>
        <p:spPr>
          <a:xfrm>
            <a:off x="1862273" y="5063438"/>
            <a:ext cx="1381617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Topic </a:t>
            </a:r>
          </a:p>
        </p:txBody>
      </p:sp>
      <p:sp>
        <p:nvSpPr>
          <p:cNvPr id="1048955" name="文本框 41"/>
          <p:cNvSpPr txBox="1"/>
          <p:nvPr/>
        </p:nvSpPr>
        <p:spPr>
          <a:xfrm>
            <a:off x="1862272" y="5398480"/>
            <a:ext cx="162724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Add text here</a:t>
            </a:r>
          </a:p>
        </p:txBody>
      </p:sp>
      <p:sp>
        <p:nvSpPr>
          <p:cNvPr id="1048956" name="文本框 42"/>
          <p:cNvSpPr txBox="1"/>
          <p:nvPr/>
        </p:nvSpPr>
        <p:spPr>
          <a:xfrm>
            <a:off x="4450513" y="5063438"/>
            <a:ext cx="1381617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Topic </a:t>
            </a:r>
          </a:p>
        </p:txBody>
      </p:sp>
      <p:sp>
        <p:nvSpPr>
          <p:cNvPr id="1048957" name="文本框 43"/>
          <p:cNvSpPr txBox="1"/>
          <p:nvPr/>
        </p:nvSpPr>
        <p:spPr>
          <a:xfrm>
            <a:off x="4450512" y="5398480"/>
            <a:ext cx="162724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Add text here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文本框 4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612" name="文本框 5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613" name="文本框 6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48614" name="文本框 10"/>
          <p:cNvSpPr txBox="1"/>
          <p:nvPr/>
        </p:nvSpPr>
        <p:spPr>
          <a:xfrm>
            <a:off x="5776331" y="956484"/>
            <a:ext cx="7326351" cy="1285240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8000" lang="en-US">
                <a:solidFill>
                  <a:schemeClr val="bg1"/>
                </a:solidFill>
                <a:latin typeface="+mj-lt"/>
              </a:rPr>
              <a:t>CONTENTS</a:t>
            </a:r>
          </a:p>
        </p:txBody>
      </p:sp>
      <p:sp>
        <p:nvSpPr>
          <p:cNvPr id="1048615" name="文本框 19"/>
          <p:cNvSpPr txBox="1"/>
          <p:nvPr/>
        </p:nvSpPr>
        <p:spPr>
          <a:xfrm>
            <a:off x="3508180" y="4611827"/>
            <a:ext cx="2587820" cy="37084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 that can be used as demonstrations.</a:t>
            </a:r>
          </a:p>
        </p:txBody>
      </p:sp>
      <p:sp>
        <p:nvSpPr>
          <p:cNvPr id="1048616" name="文本框 20"/>
          <p:cNvSpPr txBox="1"/>
          <p:nvPr/>
        </p:nvSpPr>
        <p:spPr>
          <a:xfrm>
            <a:off x="3500157" y="3732979"/>
            <a:ext cx="2521502" cy="80264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2400" lang="en-US">
                <a:solidFill>
                  <a:schemeClr val="bg1"/>
                </a:solidFill>
                <a:ea typeface="Arial" panose="020B0604020202020204" pitchFamily="34" charset="0"/>
              </a:rPr>
              <a:t>Unique Selling Points</a:t>
            </a:r>
            <a:endParaRPr altLang="en-US" dirty="0" sz="2400" lang="zh-CN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617" name="文本框 21"/>
          <p:cNvSpPr txBox="1"/>
          <p:nvPr/>
        </p:nvSpPr>
        <p:spPr>
          <a:xfrm>
            <a:off x="6360749" y="4633343"/>
            <a:ext cx="2587820" cy="370841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 that can be used as demonstrations.</a:t>
            </a:r>
          </a:p>
        </p:txBody>
      </p:sp>
      <p:sp>
        <p:nvSpPr>
          <p:cNvPr id="1048618" name="文本框 22"/>
          <p:cNvSpPr txBox="1"/>
          <p:nvPr/>
        </p:nvSpPr>
        <p:spPr>
          <a:xfrm>
            <a:off x="6363484" y="3907588"/>
            <a:ext cx="2516734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2400" lang="en-US">
                <a:solidFill>
                  <a:schemeClr val="bg1"/>
                </a:solidFill>
                <a:ea typeface="Arial" panose="020B0604020202020204" pitchFamily="34" charset="0"/>
              </a:rPr>
              <a:t>Marketing</a:t>
            </a:r>
            <a:endParaRPr altLang="en-US" dirty="0" sz="2400" lang="zh-CN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619" name="文本框 23"/>
          <p:cNvSpPr txBox="1"/>
          <p:nvPr/>
        </p:nvSpPr>
        <p:spPr>
          <a:xfrm>
            <a:off x="9234834" y="4601070"/>
            <a:ext cx="2587820" cy="37084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 that can be used as demonstrations.</a:t>
            </a:r>
          </a:p>
        </p:txBody>
      </p:sp>
      <p:sp>
        <p:nvSpPr>
          <p:cNvPr id="1048620" name="文本框 24"/>
          <p:cNvSpPr txBox="1"/>
          <p:nvPr/>
        </p:nvSpPr>
        <p:spPr>
          <a:xfrm>
            <a:off x="9226811" y="3765252"/>
            <a:ext cx="2516734" cy="44704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2400" lang="en-US">
                <a:solidFill>
                  <a:schemeClr val="bg1"/>
                </a:solidFill>
                <a:ea typeface="Arial" panose="020B0604020202020204" pitchFamily="34" charset="0"/>
              </a:rPr>
              <a:t>SWOT Analysis</a:t>
            </a:r>
            <a:endParaRPr altLang="en-US" dirty="0" sz="2400" lang="zh-CN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621" name="矩形: 单圆角 8"/>
          <p:cNvSpPr/>
          <p:nvPr/>
        </p:nvSpPr>
        <p:spPr>
          <a:xfrm flipV="1">
            <a:off x="663640" y="5274526"/>
            <a:ext cx="1287824" cy="446048"/>
          </a:xfrm>
          <a:prstGeom prst="round1Rect">
            <a:avLst>
              <a:gd name="adj" fmla="val 50000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22" name="文本框 16"/>
          <p:cNvSpPr txBox="1"/>
          <p:nvPr/>
        </p:nvSpPr>
        <p:spPr>
          <a:xfrm>
            <a:off x="597623" y="4600676"/>
            <a:ext cx="2257089" cy="510541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 that can be used as demonstrations.</a:t>
            </a:r>
          </a:p>
        </p:txBody>
      </p:sp>
      <p:sp>
        <p:nvSpPr>
          <p:cNvPr id="1048623" name="文本框 18"/>
          <p:cNvSpPr txBox="1"/>
          <p:nvPr/>
        </p:nvSpPr>
        <p:spPr>
          <a:xfrm>
            <a:off x="636830" y="3907588"/>
            <a:ext cx="2017160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2400" lang="en-US">
                <a:solidFill>
                  <a:schemeClr val="bg1"/>
                </a:solidFill>
                <a:ea typeface="Arial" panose="020B0604020202020204" pitchFamily="34" charset="0"/>
              </a:rPr>
              <a:t>Objectives</a:t>
            </a:r>
            <a:endParaRPr altLang="en-US" dirty="0" sz="2400" lang="zh-CN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pic>
        <p:nvPicPr>
          <p:cNvPr id="2097153" name="图片 27" descr="男人拿着笔记本电脑的桌子前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2790" t="792" r="5117" b="34481"/>
          <a:stretch>
            <a:fillRect/>
          </a:stretch>
        </p:blipFill>
        <p:spPr>
          <a:xfrm>
            <a:off x="747130" y="2840846"/>
            <a:ext cx="2207943" cy="861650"/>
          </a:xfrm>
          <a:prstGeom prst="rect"/>
        </p:spPr>
      </p:pic>
      <p:sp>
        <p:nvSpPr>
          <p:cNvPr id="1048624" name="文本框 28"/>
          <p:cNvSpPr txBox="1"/>
          <p:nvPr/>
        </p:nvSpPr>
        <p:spPr>
          <a:xfrm>
            <a:off x="787960" y="5358827"/>
            <a:ext cx="1063143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chemeClr val="bg1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lang="en-US">
                <a:ea typeface="Arial" panose="020B0604020202020204" pitchFamily="34" charset="0"/>
              </a:rPr>
              <a:t>Part One</a:t>
            </a:r>
            <a:endParaRPr altLang="en-US" dirty="0" lang="zh-CN">
              <a:ea typeface="Arial" panose="020B0604020202020204" pitchFamily="34" charset="0"/>
            </a:endParaRPr>
          </a:p>
        </p:txBody>
      </p:sp>
      <p:sp>
        <p:nvSpPr>
          <p:cNvPr id="1048625" name="文本框 29"/>
          <p:cNvSpPr txBox="1"/>
          <p:nvPr/>
        </p:nvSpPr>
        <p:spPr>
          <a:xfrm>
            <a:off x="620751" y="2335517"/>
            <a:ext cx="628186" cy="369332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lang="en-US"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cxnSp>
        <p:nvCxnSpPr>
          <p:cNvPr id="3145731" name="直接连接符 31"/>
          <p:cNvCxnSpPr>
            <a:cxnSpLocks/>
          </p:cNvCxnSpPr>
          <p:nvPr/>
        </p:nvCxnSpPr>
        <p:spPr>
          <a:xfrm>
            <a:off x="1616927" y="2520176"/>
            <a:ext cx="1304692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4" name="图片 2" descr="男人拿着笔记本电脑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t="2503" b="38942"/>
          <a:stretch>
            <a:fillRect/>
          </a:stretch>
        </p:blipFill>
        <p:spPr>
          <a:xfrm>
            <a:off x="3586974" y="2825978"/>
            <a:ext cx="2207943" cy="861650"/>
          </a:xfrm>
          <a:prstGeom prst="rect"/>
        </p:spPr>
      </p:pic>
      <p:grpSp>
        <p:nvGrpSpPr>
          <p:cNvPr id="40" name="组合 42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32" name="直接连接符 40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直接连接符 41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26" name="文本框 44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sp>
        <p:nvSpPr>
          <p:cNvPr id="1048627" name="文本框 15"/>
          <p:cNvSpPr txBox="1"/>
          <p:nvPr/>
        </p:nvSpPr>
        <p:spPr>
          <a:xfrm>
            <a:off x="3475463" y="2335517"/>
            <a:ext cx="628186" cy="369332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lang="en-US"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cxnSp>
        <p:nvCxnSpPr>
          <p:cNvPr id="3145734" name="直接连接符 26"/>
          <p:cNvCxnSpPr>
            <a:cxnSpLocks/>
          </p:cNvCxnSpPr>
          <p:nvPr/>
        </p:nvCxnSpPr>
        <p:spPr>
          <a:xfrm>
            <a:off x="4471639" y="2520176"/>
            <a:ext cx="1304692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5" name="图片 7" descr="女人坐在桌子前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t="7580" b="33947"/>
          <a:stretch>
            <a:fillRect/>
          </a:stretch>
        </p:blipFill>
        <p:spPr>
          <a:xfrm flipH="1">
            <a:off x="6397083" y="2840846"/>
            <a:ext cx="2207943" cy="861650"/>
          </a:xfrm>
          <a:prstGeom prst="rect"/>
        </p:spPr>
      </p:pic>
      <p:sp>
        <p:nvSpPr>
          <p:cNvPr id="1048628" name="文本框 32"/>
          <p:cNvSpPr txBox="1"/>
          <p:nvPr/>
        </p:nvSpPr>
        <p:spPr>
          <a:xfrm>
            <a:off x="6270704" y="2335517"/>
            <a:ext cx="628186" cy="369332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lang="en-US">
                <a:solidFill>
                  <a:schemeClr val="bg1"/>
                </a:solidFill>
                <a:latin typeface="+mj-lt"/>
              </a:rPr>
              <a:t>03.</a:t>
            </a:r>
          </a:p>
        </p:txBody>
      </p:sp>
      <p:cxnSp>
        <p:nvCxnSpPr>
          <p:cNvPr id="3145735" name="直接连接符 33"/>
          <p:cNvCxnSpPr>
            <a:cxnSpLocks/>
          </p:cNvCxnSpPr>
          <p:nvPr/>
        </p:nvCxnSpPr>
        <p:spPr>
          <a:xfrm>
            <a:off x="7266880" y="2520176"/>
            <a:ext cx="1304692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6" name="图片 13" descr="人站在桌子边  中度可信度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 cstate="print"/>
          <a:srcRect l="16610" t="26465" r="5003" b="27702"/>
          <a:stretch>
            <a:fillRect/>
          </a:stretch>
        </p:blipFill>
        <p:spPr>
          <a:xfrm>
            <a:off x="9236927" y="2825978"/>
            <a:ext cx="2207943" cy="861650"/>
          </a:xfrm>
          <a:prstGeom prst="rect"/>
        </p:spPr>
      </p:pic>
      <p:sp>
        <p:nvSpPr>
          <p:cNvPr id="1048629" name="文本框 36"/>
          <p:cNvSpPr txBox="1"/>
          <p:nvPr/>
        </p:nvSpPr>
        <p:spPr>
          <a:xfrm>
            <a:off x="9125416" y="2335517"/>
            <a:ext cx="628186" cy="369332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lang="en-US">
                <a:solidFill>
                  <a:schemeClr val="bg1"/>
                </a:solidFill>
                <a:latin typeface="+mj-lt"/>
              </a:rPr>
              <a:t>04.</a:t>
            </a:r>
          </a:p>
        </p:txBody>
      </p:sp>
      <p:cxnSp>
        <p:nvCxnSpPr>
          <p:cNvPr id="3145736" name="直接连接符 37"/>
          <p:cNvCxnSpPr>
            <a:cxnSpLocks/>
          </p:cNvCxnSpPr>
          <p:nvPr/>
        </p:nvCxnSpPr>
        <p:spPr>
          <a:xfrm>
            <a:off x="10121592" y="2520176"/>
            <a:ext cx="1304692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0" name="矩形: 单圆角 38"/>
          <p:cNvSpPr/>
          <p:nvPr/>
        </p:nvSpPr>
        <p:spPr>
          <a:xfrm flipV="1">
            <a:off x="3508180" y="5274526"/>
            <a:ext cx="1287824" cy="446048"/>
          </a:xfrm>
          <a:prstGeom prst="round1Rect">
            <a:avLst>
              <a:gd name="adj" fmla="val 50000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1" name="文本框 43"/>
          <p:cNvSpPr txBox="1"/>
          <p:nvPr/>
        </p:nvSpPr>
        <p:spPr>
          <a:xfrm>
            <a:off x="3632500" y="5358827"/>
            <a:ext cx="1063143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chemeClr val="bg1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lang="en-US">
                <a:ea typeface="Arial" panose="020B0604020202020204" pitchFamily="34" charset="0"/>
              </a:rPr>
              <a:t>Part Two</a:t>
            </a:r>
            <a:endParaRPr altLang="en-US" dirty="0" lang="zh-CN">
              <a:ea typeface="Arial" panose="020B0604020202020204" pitchFamily="34" charset="0"/>
            </a:endParaRPr>
          </a:p>
        </p:txBody>
      </p:sp>
      <p:sp>
        <p:nvSpPr>
          <p:cNvPr id="1048632" name="矩形: 单圆角 45"/>
          <p:cNvSpPr/>
          <p:nvPr/>
        </p:nvSpPr>
        <p:spPr>
          <a:xfrm flipV="1">
            <a:off x="6400716" y="5274526"/>
            <a:ext cx="1287824" cy="446048"/>
          </a:xfrm>
          <a:prstGeom prst="round1Rect">
            <a:avLst>
              <a:gd name="adj" fmla="val 50000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3" name="文本框 46"/>
          <p:cNvSpPr txBox="1"/>
          <p:nvPr/>
        </p:nvSpPr>
        <p:spPr>
          <a:xfrm>
            <a:off x="6525036" y="5358827"/>
            <a:ext cx="1063143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chemeClr val="bg1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lang="en-US">
                <a:ea typeface="Arial" panose="020B0604020202020204" pitchFamily="34" charset="0"/>
              </a:rPr>
              <a:t>Part Three</a:t>
            </a:r>
            <a:endParaRPr altLang="en-US" dirty="0" lang="zh-CN">
              <a:ea typeface="Arial" panose="020B0604020202020204" pitchFamily="34" charset="0"/>
            </a:endParaRPr>
          </a:p>
        </p:txBody>
      </p:sp>
      <p:sp>
        <p:nvSpPr>
          <p:cNvPr id="1048634" name="矩形: 单圆角 47"/>
          <p:cNvSpPr/>
          <p:nvPr/>
        </p:nvSpPr>
        <p:spPr>
          <a:xfrm flipV="1">
            <a:off x="9256639" y="5274526"/>
            <a:ext cx="1287824" cy="446048"/>
          </a:xfrm>
          <a:prstGeom prst="round1Rect">
            <a:avLst>
              <a:gd name="adj" fmla="val 50000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5" name="文本框 48"/>
          <p:cNvSpPr txBox="1"/>
          <p:nvPr/>
        </p:nvSpPr>
        <p:spPr>
          <a:xfrm>
            <a:off x="9380959" y="5358827"/>
            <a:ext cx="1063143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chemeClr val="bg1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lang="en-US">
                <a:ea typeface="Arial" panose="020B0604020202020204" pitchFamily="34" charset="0"/>
              </a:rPr>
              <a:t>Part Four</a:t>
            </a:r>
            <a:endParaRPr altLang="en-US" dirty="0" lang="zh-CN"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文本框 5"/>
          <p:cNvSpPr txBox="1"/>
          <p:nvPr/>
        </p:nvSpPr>
        <p:spPr>
          <a:xfrm>
            <a:off x="756877" y="1592104"/>
            <a:ext cx="4190172" cy="2123658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4400" lang="en-US">
                <a:solidFill>
                  <a:schemeClr val="bg1"/>
                </a:solidFill>
                <a:latin typeface="+mj-lt"/>
              </a:rPr>
              <a:t>THANKS </a:t>
            </a:r>
          </a:p>
          <a:p>
            <a:r>
              <a:rPr altLang="zh-CN" dirty="0" sz="4400" lang="en-US">
                <a:solidFill>
                  <a:schemeClr val="bg1"/>
                </a:solidFill>
                <a:latin typeface="+mj-lt"/>
              </a:rPr>
              <a:t>FOR WATCHING</a:t>
            </a:r>
          </a:p>
        </p:txBody>
      </p:sp>
      <p:sp>
        <p:nvSpPr>
          <p:cNvPr id="1048959" name="文本框 3"/>
          <p:cNvSpPr txBox="1"/>
          <p:nvPr/>
        </p:nvSpPr>
        <p:spPr>
          <a:xfrm>
            <a:off x="774550" y="4409224"/>
            <a:ext cx="4506268" cy="30777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4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 Analysis </a:t>
            </a:r>
            <a:r>
              <a:rPr altLang="zh-CN" dirty="0" sz="1400" lang="en-US">
                <a:solidFill>
                  <a:schemeClr val="bg1"/>
                </a:solidFill>
                <a:ea typeface="Arial" panose="020B0604020202020204" pitchFamily="34" charset="0"/>
              </a:rPr>
              <a:t>Template Presentation</a:t>
            </a:r>
          </a:p>
        </p:txBody>
      </p:sp>
      <p:sp>
        <p:nvSpPr>
          <p:cNvPr id="1048960" name="文本框 6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961" name="文本框 7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962" name="文本框 8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45781" name="直接连接符 12"/>
          <p:cNvCxnSpPr>
            <a:cxnSpLocks/>
          </p:cNvCxnSpPr>
          <p:nvPr/>
        </p:nvCxnSpPr>
        <p:spPr>
          <a:xfrm>
            <a:off x="847563" y="4161054"/>
            <a:ext cx="419101" cy="0"/>
          </a:xfrm>
          <a:prstGeom prst="line"/>
          <a:ln w="63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63" name="矩形 13"/>
          <p:cNvSpPr/>
          <p:nvPr/>
        </p:nvSpPr>
        <p:spPr>
          <a:xfrm>
            <a:off x="820616" y="5087816"/>
            <a:ext cx="1969476" cy="445476"/>
          </a:xfrm>
          <a:prstGeom prst="rect"/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964" name="矩形 14"/>
          <p:cNvSpPr/>
          <p:nvPr/>
        </p:nvSpPr>
        <p:spPr>
          <a:xfrm>
            <a:off x="2883878" y="5087816"/>
            <a:ext cx="457198" cy="445476"/>
          </a:xfrm>
          <a:prstGeom prst="rect"/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cxnSp>
        <p:nvCxnSpPr>
          <p:cNvPr id="3145782" name="直接连接符 16"/>
          <p:cNvCxnSpPr>
            <a:cxnSpLocks/>
          </p:cNvCxnSpPr>
          <p:nvPr/>
        </p:nvCxnSpPr>
        <p:spPr>
          <a:xfrm>
            <a:off x="797169" y="6178062"/>
            <a:ext cx="3810000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3" name="直接连接符 17"/>
          <p:cNvCxnSpPr>
            <a:cxnSpLocks/>
          </p:cNvCxnSpPr>
          <p:nvPr/>
        </p:nvCxnSpPr>
        <p:spPr>
          <a:xfrm>
            <a:off x="797169" y="6178062"/>
            <a:ext cx="820616" cy="0"/>
          </a:xfrm>
          <a:prstGeom prst="line"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65" name="文本框 21"/>
          <p:cNvSpPr txBox="1"/>
          <p:nvPr/>
        </p:nvSpPr>
        <p:spPr>
          <a:xfrm>
            <a:off x="954371" y="5193274"/>
            <a:ext cx="192551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chemeClr val="bg1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lang="en-US">
                <a:solidFill>
                  <a:srgbClr val="0033CC"/>
                </a:solidFill>
                <a:ea typeface="Arial" panose="020B0604020202020204" pitchFamily="34" charset="0"/>
              </a:rPr>
              <a:t>Company Name</a:t>
            </a:r>
            <a:endParaRPr altLang="en-US" dirty="0" lang="zh-CN">
              <a:solidFill>
                <a:srgbClr val="0033CC"/>
              </a:solidFill>
              <a:ea typeface="Arial" panose="020B0604020202020204" pitchFamily="34" charset="0"/>
            </a:endParaRPr>
          </a:p>
        </p:txBody>
      </p:sp>
      <p:sp>
        <p:nvSpPr>
          <p:cNvPr id="1048966" name="矩形: 单圆角 22"/>
          <p:cNvSpPr/>
          <p:nvPr/>
        </p:nvSpPr>
        <p:spPr>
          <a:xfrm flipH="1" flipV="1">
            <a:off x="5603631" y="4501661"/>
            <a:ext cx="6588366" cy="1078524"/>
          </a:xfrm>
          <a:prstGeom prst="round1Rect">
            <a:avLst>
              <a:gd name="adj" fmla="val 50000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101" name="组合 26"/>
          <p:cNvGrpSpPr/>
          <p:nvPr/>
        </p:nvGrpSpPr>
        <p:grpSpPr>
          <a:xfrm>
            <a:off x="5615354" y="6002215"/>
            <a:ext cx="351692" cy="351692"/>
            <a:chOff x="6189785" y="5920153"/>
            <a:chExt cx="527538" cy="527538"/>
          </a:xfrm>
        </p:grpSpPr>
        <p:sp>
          <p:nvSpPr>
            <p:cNvPr id="1048967" name="椭圆 24"/>
            <p:cNvSpPr/>
            <p:nvPr/>
          </p:nvSpPr>
          <p:spPr>
            <a:xfrm>
              <a:off x="6189785" y="5920153"/>
              <a:ext cx="527538" cy="527538"/>
            </a:xfrm>
            <a:prstGeom prst="ellipse"/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968" name="等腰三角形 25"/>
            <p:cNvSpPr/>
            <p:nvPr/>
          </p:nvSpPr>
          <p:spPr>
            <a:xfrm rot="5400000">
              <a:off x="6377151" y="6130967"/>
              <a:ext cx="199293" cy="105911"/>
            </a:xfrm>
            <a:prstGeom prst="triangl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969" name="文本框 27"/>
          <p:cNvSpPr txBox="1"/>
          <p:nvPr/>
        </p:nvSpPr>
        <p:spPr>
          <a:xfrm>
            <a:off x="6309188" y="6086634"/>
            <a:ext cx="3045827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sp>
        <p:nvSpPr>
          <p:cNvPr id="1048970" name="文本框 29"/>
          <p:cNvSpPr txBox="1"/>
          <p:nvPr/>
        </p:nvSpPr>
        <p:spPr>
          <a:xfrm>
            <a:off x="10080934" y="6123609"/>
            <a:ext cx="289392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sp>
        <p:nvSpPr>
          <p:cNvPr id="1048971" name="文本框 30"/>
          <p:cNvSpPr txBox="1"/>
          <p:nvPr/>
        </p:nvSpPr>
        <p:spPr>
          <a:xfrm>
            <a:off x="6331291" y="4794295"/>
            <a:ext cx="3281634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 Analysis</a:t>
            </a:r>
          </a:p>
          <a:p>
            <a:r>
              <a:rPr altLang="zh-CN" dirty="0" sz="1200" lang="en-US">
                <a:solidFill>
                  <a:schemeClr val="bg1"/>
                </a:solidFill>
                <a:ea typeface="Arial" panose="020B0604020202020204" pitchFamily="34" charset="0"/>
              </a:rPr>
              <a:t>Presentation Template</a:t>
            </a:r>
          </a:p>
        </p:txBody>
      </p:sp>
      <p:sp>
        <p:nvSpPr>
          <p:cNvPr id="1048972" name="文本框 31"/>
          <p:cNvSpPr txBox="1"/>
          <p:nvPr/>
        </p:nvSpPr>
        <p:spPr>
          <a:xfrm>
            <a:off x="8970328" y="4949496"/>
            <a:ext cx="2705858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sp>
        <p:nvSpPr>
          <p:cNvPr id="1048973" name="等腰三角形 32"/>
          <p:cNvSpPr/>
          <p:nvPr/>
        </p:nvSpPr>
        <p:spPr>
          <a:xfrm rot="5400000">
            <a:off x="3051577" y="5271401"/>
            <a:ext cx="133117" cy="70743"/>
          </a:xfrm>
          <a:prstGeom prst="triangl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91" name="图片 36" descr="人在玩电脑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082" t="16111" r="6257" b="24998"/>
          <a:stretch>
            <a:fillRect/>
          </a:stretch>
        </p:blipFill>
        <p:spPr>
          <a:xfrm>
            <a:off x="5615354" y="1483298"/>
            <a:ext cx="6585440" cy="3018362"/>
          </a:xfrm>
          <a:prstGeom prst="rect"/>
        </p:spPr>
      </p:pic>
      <p:sp>
        <p:nvSpPr>
          <p:cNvPr id="1048974" name="椭圆 38"/>
          <p:cNvSpPr/>
          <p:nvPr/>
        </p:nvSpPr>
        <p:spPr>
          <a:xfrm>
            <a:off x="5310553" y="4208585"/>
            <a:ext cx="597878" cy="597878"/>
          </a:xfrm>
          <a:prstGeom prst="ellipse"/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975" name="椭圆 40"/>
          <p:cNvSpPr/>
          <p:nvPr/>
        </p:nvSpPr>
        <p:spPr>
          <a:xfrm>
            <a:off x="5368332" y="4266364"/>
            <a:ext cx="482321" cy="482321"/>
          </a:xfrm>
          <a:prstGeom prst="ellips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976" name="等腰三角形 41"/>
          <p:cNvSpPr/>
          <p:nvPr/>
        </p:nvSpPr>
        <p:spPr>
          <a:xfrm rot="5400000">
            <a:off x="5558128" y="4472221"/>
            <a:ext cx="132862" cy="70607"/>
          </a:xfrm>
          <a:prstGeom prst="triangle"/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文本框 5"/>
          <p:cNvSpPr txBox="1"/>
          <p:nvPr/>
        </p:nvSpPr>
        <p:spPr>
          <a:xfrm>
            <a:off x="756877" y="3321786"/>
            <a:ext cx="4190172" cy="769441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4400" lang="en-US">
                <a:solidFill>
                  <a:schemeClr val="bg1"/>
                </a:solidFill>
                <a:latin typeface="+mj-lt"/>
              </a:rPr>
              <a:t>Objectives</a:t>
            </a:r>
          </a:p>
        </p:txBody>
      </p:sp>
      <p:sp>
        <p:nvSpPr>
          <p:cNvPr id="1048637" name="文本框 4"/>
          <p:cNvSpPr txBox="1"/>
          <p:nvPr/>
        </p:nvSpPr>
        <p:spPr>
          <a:xfrm>
            <a:off x="774550" y="5064171"/>
            <a:ext cx="4126565" cy="370841"/>
          </a:xfrm>
          <a:prstGeom prst="rect"/>
          <a:noFill/>
        </p:spPr>
        <p:txBody>
          <a:bodyPr wrap="square">
            <a:spAutoFit/>
          </a:bodyPr>
          <a:p>
            <a:r>
              <a:rPr altLang="en-US" dirty="0" sz="1050" lang="zh-CN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sp>
        <p:nvSpPr>
          <p:cNvPr id="1048638" name="文本框 6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639" name="文本框 7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640" name="文本框 8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45737" name="直接连接符 12"/>
          <p:cNvCxnSpPr>
            <a:cxnSpLocks/>
          </p:cNvCxnSpPr>
          <p:nvPr/>
        </p:nvCxnSpPr>
        <p:spPr>
          <a:xfrm>
            <a:off x="847563" y="4424079"/>
            <a:ext cx="419101" cy="0"/>
          </a:xfrm>
          <a:prstGeom prst="line"/>
          <a:ln w="63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接连接符 16"/>
          <p:cNvCxnSpPr>
            <a:cxnSpLocks/>
          </p:cNvCxnSpPr>
          <p:nvPr/>
        </p:nvCxnSpPr>
        <p:spPr>
          <a:xfrm>
            <a:off x="797169" y="6178062"/>
            <a:ext cx="3810000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直接连接符 17"/>
          <p:cNvCxnSpPr>
            <a:cxnSpLocks/>
          </p:cNvCxnSpPr>
          <p:nvPr/>
        </p:nvCxnSpPr>
        <p:spPr>
          <a:xfrm>
            <a:off x="797169" y="6178062"/>
            <a:ext cx="820616" cy="0"/>
          </a:xfrm>
          <a:prstGeom prst="line"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1" name="矩形: 单圆角 22"/>
          <p:cNvSpPr/>
          <p:nvPr/>
        </p:nvSpPr>
        <p:spPr>
          <a:xfrm flipH="1" flipV="1">
            <a:off x="5603631" y="4501661"/>
            <a:ext cx="6588366" cy="1078524"/>
          </a:xfrm>
          <a:prstGeom prst="round1Rect">
            <a:avLst>
              <a:gd name="adj" fmla="val 50000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42" name="组合 26"/>
          <p:cNvGrpSpPr/>
          <p:nvPr/>
        </p:nvGrpSpPr>
        <p:grpSpPr>
          <a:xfrm>
            <a:off x="5615354" y="6002215"/>
            <a:ext cx="351692" cy="351692"/>
            <a:chOff x="6189785" y="5920153"/>
            <a:chExt cx="527538" cy="527538"/>
          </a:xfrm>
        </p:grpSpPr>
        <p:sp>
          <p:nvSpPr>
            <p:cNvPr id="1048642" name="椭圆 24"/>
            <p:cNvSpPr/>
            <p:nvPr/>
          </p:nvSpPr>
          <p:spPr>
            <a:xfrm>
              <a:off x="6189785" y="5920153"/>
              <a:ext cx="527538" cy="527538"/>
            </a:xfrm>
            <a:prstGeom prst="ellipse"/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643" name="等腰三角形 25"/>
            <p:cNvSpPr/>
            <p:nvPr/>
          </p:nvSpPr>
          <p:spPr>
            <a:xfrm rot="5400000">
              <a:off x="6377151" y="6130967"/>
              <a:ext cx="199293" cy="105911"/>
            </a:xfrm>
            <a:prstGeom prst="triangl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644" name="文本框 27"/>
          <p:cNvSpPr txBox="1"/>
          <p:nvPr/>
        </p:nvSpPr>
        <p:spPr>
          <a:xfrm>
            <a:off x="6309188" y="6086634"/>
            <a:ext cx="3045827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sp>
        <p:nvSpPr>
          <p:cNvPr id="1048645" name="文本框 29"/>
          <p:cNvSpPr txBox="1"/>
          <p:nvPr/>
        </p:nvSpPr>
        <p:spPr>
          <a:xfrm>
            <a:off x="10080934" y="6123609"/>
            <a:ext cx="289392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sp>
        <p:nvSpPr>
          <p:cNvPr id="1048646" name="文本框 30"/>
          <p:cNvSpPr txBox="1"/>
          <p:nvPr/>
        </p:nvSpPr>
        <p:spPr>
          <a:xfrm>
            <a:off x="6331291" y="4794295"/>
            <a:ext cx="3281634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 Analysis</a:t>
            </a:r>
          </a:p>
          <a:p>
            <a:r>
              <a:rPr altLang="zh-CN" dirty="0" sz="1200" lang="en-US">
                <a:solidFill>
                  <a:schemeClr val="bg1"/>
                </a:solidFill>
                <a:ea typeface="Arial" panose="020B0604020202020204" pitchFamily="34" charset="0"/>
              </a:rPr>
              <a:t>Presentation Template</a:t>
            </a:r>
          </a:p>
        </p:txBody>
      </p:sp>
      <p:sp>
        <p:nvSpPr>
          <p:cNvPr id="1048647" name="文本框 31"/>
          <p:cNvSpPr txBox="1"/>
          <p:nvPr/>
        </p:nvSpPr>
        <p:spPr>
          <a:xfrm>
            <a:off x="8970328" y="4949496"/>
            <a:ext cx="2705858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pic>
        <p:nvPicPr>
          <p:cNvPr id="2097157" name="图片 36" descr="人在玩电脑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082" t="16111" r="6257" b="24998"/>
          <a:stretch>
            <a:fillRect/>
          </a:stretch>
        </p:blipFill>
        <p:spPr>
          <a:xfrm>
            <a:off x="5615354" y="1483298"/>
            <a:ext cx="6585440" cy="3018362"/>
          </a:xfrm>
          <a:prstGeom prst="rect"/>
        </p:spPr>
      </p:pic>
      <p:sp>
        <p:nvSpPr>
          <p:cNvPr id="1048648" name="椭圆 38"/>
          <p:cNvSpPr/>
          <p:nvPr/>
        </p:nvSpPr>
        <p:spPr>
          <a:xfrm>
            <a:off x="5310553" y="4208585"/>
            <a:ext cx="597878" cy="597878"/>
          </a:xfrm>
          <a:prstGeom prst="ellipse"/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649" name="椭圆 40"/>
          <p:cNvSpPr/>
          <p:nvPr/>
        </p:nvSpPr>
        <p:spPr>
          <a:xfrm>
            <a:off x="5368332" y="4266364"/>
            <a:ext cx="482321" cy="482321"/>
          </a:xfrm>
          <a:prstGeom prst="ellips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650" name="等腰三角形 41"/>
          <p:cNvSpPr/>
          <p:nvPr/>
        </p:nvSpPr>
        <p:spPr>
          <a:xfrm rot="5400000">
            <a:off x="5558128" y="4455207"/>
            <a:ext cx="132862" cy="70607"/>
          </a:xfrm>
          <a:prstGeom prst="triangle"/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51" name="文本框 1"/>
          <p:cNvSpPr txBox="1"/>
          <p:nvPr/>
        </p:nvSpPr>
        <p:spPr>
          <a:xfrm>
            <a:off x="756877" y="1256237"/>
            <a:ext cx="4190172" cy="1805941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1500" lang="en-US">
                <a:solidFill>
                  <a:schemeClr val="bg1"/>
                </a:solidFill>
                <a:latin typeface="+mj-lt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矩形: 单圆角 34"/>
          <p:cNvSpPr/>
          <p:nvPr/>
        </p:nvSpPr>
        <p:spPr>
          <a:xfrm flipV="1">
            <a:off x="727391" y="2422520"/>
            <a:ext cx="2117410" cy="3124199"/>
          </a:xfrm>
          <a:prstGeom prst="round1Rect"/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53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654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655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4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40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1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56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pic>
        <p:nvPicPr>
          <p:cNvPr id="2097158" name="图片 57" descr="城市里的高楼大厦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35552" r="27578"/>
          <a:stretch>
            <a:fillRect/>
          </a:stretch>
        </p:blipFill>
        <p:spPr>
          <a:xfrm flipH="1">
            <a:off x="727391" y="2422520"/>
            <a:ext cx="1725523" cy="3124199"/>
          </a:xfrm>
          <a:prstGeom prst="rect"/>
        </p:spPr>
      </p:pic>
      <p:sp>
        <p:nvSpPr>
          <p:cNvPr id="1048657" name="矩形: 单圆角 18"/>
          <p:cNvSpPr/>
          <p:nvPr/>
        </p:nvSpPr>
        <p:spPr>
          <a:xfrm flipV="1">
            <a:off x="3281487" y="1231900"/>
            <a:ext cx="2117410" cy="3124199"/>
          </a:xfrm>
          <a:prstGeom prst="round1Rect"/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58" name="矩形: 单圆角 19"/>
          <p:cNvSpPr/>
          <p:nvPr/>
        </p:nvSpPr>
        <p:spPr>
          <a:xfrm flipV="1">
            <a:off x="5835582" y="2216190"/>
            <a:ext cx="2117410" cy="3124199"/>
          </a:xfrm>
          <a:prstGeom prst="round1Rect"/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59" name="图片 59" descr="建筑的设计  低可信度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273" r="31864"/>
          <a:stretch>
            <a:fillRect/>
          </a:stretch>
        </p:blipFill>
        <p:spPr>
          <a:xfrm>
            <a:off x="3281487" y="1246159"/>
            <a:ext cx="2117410" cy="1757485"/>
          </a:xfrm>
          <a:prstGeom prst="rect"/>
        </p:spPr>
      </p:pic>
      <p:pic>
        <p:nvPicPr>
          <p:cNvPr id="2097160" name="图片 53" descr="建筑外的蓝色招牌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t="3798" b="3791"/>
          <a:stretch>
            <a:fillRect/>
          </a:stretch>
        </p:blipFill>
        <p:spPr>
          <a:xfrm>
            <a:off x="5835582" y="2216191"/>
            <a:ext cx="2117410" cy="1306208"/>
          </a:xfrm>
          <a:prstGeom prst="rect"/>
        </p:spPr>
      </p:pic>
      <p:grpSp>
        <p:nvGrpSpPr>
          <p:cNvPr id="45" name="组合 23"/>
          <p:cNvGrpSpPr/>
          <p:nvPr/>
        </p:nvGrpSpPr>
        <p:grpSpPr>
          <a:xfrm>
            <a:off x="5159411" y="3229693"/>
            <a:ext cx="478972" cy="478972"/>
            <a:chOff x="5310553" y="4208585"/>
            <a:chExt cx="597878" cy="597878"/>
          </a:xfrm>
        </p:grpSpPr>
        <p:sp>
          <p:nvSpPr>
            <p:cNvPr id="1048659" name="椭圆 20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60" name="椭圆 21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61" name="等腰三角形 22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grpSp>
        <p:nvGrpSpPr>
          <p:cNvPr id="46" name="组合 24"/>
          <p:cNvGrpSpPr/>
          <p:nvPr/>
        </p:nvGrpSpPr>
        <p:grpSpPr>
          <a:xfrm>
            <a:off x="7713506" y="3282912"/>
            <a:ext cx="478972" cy="478972"/>
            <a:chOff x="5310553" y="4208585"/>
            <a:chExt cx="597878" cy="597878"/>
          </a:xfrm>
        </p:grpSpPr>
        <p:sp>
          <p:nvSpPr>
            <p:cNvPr id="1048662" name="椭圆 25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63" name="椭圆 26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64" name="等腰三角形 27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665" name="文本框 28"/>
          <p:cNvSpPr txBox="1"/>
          <p:nvPr/>
        </p:nvSpPr>
        <p:spPr>
          <a:xfrm>
            <a:off x="8549844" y="1792077"/>
            <a:ext cx="3025122" cy="1077218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Add a short description</a:t>
            </a:r>
          </a:p>
        </p:txBody>
      </p:sp>
      <p:sp>
        <p:nvSpPr>
          <p:cNvPr id="1048666" name="文本框 29"/>
          <p:cNvSpPr txBox="1"/>
          <p:nvPr/>
        </p:nvSpPr>
        <p:spPr>
          <a:xfrm>
            <a:off x="8549844" y="3184966"/>
            <a:ext cx="2705127" cy="938719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sz="1100" lang="zh-CN">
                <a:solidFill>
                  <a:schemeClr val="bg1"/>
                </a:solidFill>
              </a:rPr>
              <a:t>Presentations are communication tools that can be used as demonstrations, lectures, speeches, reports, and more. Most of the time, they're presented before an audience. </a:t>
            </a:r>
          </a:p>
        </p:txBody>
      </p:sp>
      <p:sp>
        <p:nvSpPr>
          <p:cNvPr id="1048667" name="文本框 30"/>
          <p:cNvSpPr txBox="1"/>
          <p:nvPr/>
        </p:nvSpPr>
        <p:spPr>
          <a:xfrm>
            <a:off x="3371809" y="3610821"/>
            <a:ext cx="1600159" cy="646331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668" name="文本框 32"/>
          <p:cNvSpPr txBox="1"/>
          <p:nvPr/>
        </p:nvSpPr>
        <p:spPr>
          <a:xfrm>
            <a:off x="5971672" y="3706576"/>
            <a:ext cx="1600159" cy="646331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669" name="文本框 33"/>
          <p:cNvSpPr txBox="1"/>
          <p:nvPr/>
        </p:nvSpPr>
        <p:spPr>
          <a:xfrm>
            <a:off x="5971671" y="4347880"/>
            <a:ext cx="1929797" cy="769441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grpSp>
        <p:nvGrpSpPr>
          <p:cNvPr id="47" name="组合 35"/>
          <p:cNvGrpSpPr/>
          <p:nvPr/>
        </p:nvGrpSpPr>
        <p:grpSpPr>
          <a:xfrm>
            <a:off x="2650113" y="4582611"/>
            <a:ext cx="478972" cy="478972"/>
            <a:chOff x="5310553" y="4208585"/>
            <a:chExt cx="597878" cy="597878"/>
          </a:xfrm>
        </p:grpSpPr>
        <p:sp>
          <p:nvSpPr>
            <p:cNvPr id="1048670" name="椭圆 36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71" name="椭圆 37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72" name="等腰三角形 38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673" name="文本框 39"/>
          <p:cNvSpPr txBox="1"/>
          <p:nvPr/>
        </p:nvSpPr>
        <p:spPr>
          <a:xfrm rot="16200000">
            <a:off x="1190386" y="2291714"/>
            <a:ext cx="289392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pic>
        <p:nvPicPr>
          <p:cNvPr id="2097161" name="图形 49"/>
          <p:cNvPicPr>
            <a:picLocks noChangeAspect="1"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9580127" y="4875317"/>
            <a:ext cx="459878" cy="459878"/>
          </a:xfrm>
          <a:prstGeom prst="rect"/>
        </p:spPr>
      </p:pic>
      <p:pic>
        <p:nvPicPr>
          <p:cNvPr id="2097162" name="图形 50"/>
          <p:cNvPicPr>
            <a:picLocks noChangeAspect="1"/>
          </p:cNvPicPr>
          <p:nvPr/>
        </p:nvPicPr>
        <p:blipFill>
          <a:blip xmlns:r="http://schemas.openxmlformats.org/officeDocument/2006/relationships" r:embed="rId5" cstate="print"/>
          <a:stretch>
            <a:fillRect/>
          </a:stretch>
        </p:blipFill>
        <p:spPr>
          <a:xfrm>
            <a:off x="10575721" y="4875317"/>
            <a:ext cx="459878" cy="459878"/>
          </a:xfrm>
          <a:prstGeom prst="rect"/>
        </p:spPr>
      </p:pic>
      <p:pic>
        <p:nvPicPr>
          <p:cNvPr id="2097163" name="图形 51"/>
          <p:cNvPicPr>
            <a:picLocks noChangeAspect="1"/>
          </p:cNvPicPr>
          <p:nvPr/>
        </p:nvPicPr>
        <p:blipFill>
          <a:blip xmlns:r="http://schemas.openxmlformats.org/officeDocument/2006/relationships" r:embed="rId6" cstate="print"/>
          <a:stretch>
            <a:fillRect/>
          </a:stretch>
        </p:blipFill>
        <p:spPr>
          <a:xfrm>
            <a:off x="8584533" y="4875317"/>
            <a:ext cx="459878" cy="459878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678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679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42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3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80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sp>
        <p:nvSpPr>
          <p:cNvPr id="1048681" name="矩形: 单圆角 17"/>
          <p:cNvSpPr/>
          <p:nvPr/>
        </p:nvSpPr>
        <p:spPr>
          <a:xfrm flipH="1">
            <a:off x="3731377" y="1160463"/>
            <a:ext cx="6136523" cy="2268537"/>
          </a:xfrm>
          <a:prstGeom prst="round1Rect">
            <a:avLst>
              <a:gd name="adj" fmla="val 20026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82" name="矩形: 单圆角 18"/>
          <p:cNvSpPr/>
          <p:nvPr/>
        </p:nvSpPr>
        <p:spPr>
          <a:xfrm flipV="1">
            <a:off x="2070868" y="3437730"/>
            <a:ext cx="6136522" cy="2268537"/>
          </a:xfrm>
          <a:prstGeom prst="round1Rect">
            <a:avLst>
              <a:gd name="adj" fmla="val 18346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64" name="图片 48" descr="图片包含 室内, 窗户, 人, 桌子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t="17942" b="17908"/>
          <a:stretch>
            <a:fillRect/>
          </a:stretch>
        </p:blipFill>
        <p:spPr>
          <a:xfrm>
            <a:off x="2070868" y="3437731"/>
            <a:ext cx="5304000" cy="2268537"/>
          </a:xfrm>
          <a:prstGeom prst="rect"/>
        </p:spPr>
      </p:pic>
      <p:pic>
        <p:nvPicPr>
          <p:cNvPr id="2097165" name="图片 44" descr="图片包含 窗户, 桌子, 室内, 建筑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t="17956" b="17921"/>
          <a:stretch>
            <a:fillRect/>
          </a:stretch>
        </p:blipFill>
        <p:spPr>
          <a:xfrm>
            <a:off x="4563900" y="1160463"/>
            <a:ext cx="5304000" cy="2268537"/>
          </a:xfrm>
          <a:prstGeom prst="rect"/>
        </p:spPr>
      </p:pic>
      <p:sp>
        <p:nvSpPr>
          <p:cNvPr id="1048683" name="文本框 19"/>
          <p:cNvSpPr txBox="1"/>
          <p:nvPr/>
        </p:nvSpPr>
        <p:spPr>
          <a:xfrm>
            <a:off x="729404" y="1352527"/>
            <a:ext cx="3025122" cy="1077218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Add a short description</a:t>
            </a:r>
          </a:p>
        </p:txBody>
      </p:sp>
      <p:sp>
        <p:nvSpPr>
          <p:cNvPr id="1048684" name="文本框 20"/>
          <p:cNvSpPr txBox="1"/>
          <p:nvPr/>
        </p:nvSpPr>
        <p:spPr>
          <a:xfrm>
            <a:off x="729403" y="2499957"/>
            <a:ext cx="3496607" cy="600164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sz="1100" lang="zh-CN">
                <a:solidFill>
                  <a:schemeClr val="bg1"/>
                </a:solidFill>
              </a:rPr>
              <a:t>Presentations are communication tools that can be used as demonstrations, lectures, speeches, reports, and more</a:t>
            </a:r>
            <a:r>
              <a:rPr altLang="zh-CN" dirty="0" sz="1100" lang="en-US">
                <a:solidFill>
                  <a:schemeClr val="bg1"/>
                </a:solidFill>
              </a:rPr>
              <a:t>.</a:t>
            </a:r>
            <a:endParaRPr altLang="en-US" dirty="0" sz="1100" lang="zh-CN">
              <a:solidFill>
                <a:schemeClr val="bg1"/>
              </a:solidFill>
            </a:endParaRPr>
          </a:p>
        </p:txBody>
      </p:sp>
      <p:sp>
        <p:nvSpPr>
          <p:cNvPr id="1048685" name="文本框 21"/>
          <p:cNvSpPr txBox="1"/>
          <p:nvPr/>
        </p:nvSpPr>
        <p:spPr>
          <a:xfrm>
            <a:off x="9366128" y="3605176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r"/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686" name="文本框 22"/>
          <p:cNvSpPr txBox="1"/>
          <p:nvPr/>
        </p:nvSpPr>
        <p:spPr>
          <a:xfrm>
            <a:off x="7658101" y="3958863"/>
            <a:ext cx="3916866" cy="43088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r>
              <a:rPr altLang="zh-CN" dirty="0" sz="1100" lang="en-US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sp>
        <p:nvSpPr>
          <p:cNvPr id="1048687" name="文本框 25"/>
          <p:cNvSpPr txBox="1"/>
          <p:nvPr/>
        </p:nvSpPr>
        <p:spPr>
          <a:xfrm>
            <a:off x="9366128" y="4724114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pPr algn="r"/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688" name="文本框 26"/>
          <p:cNvSpPr txBox="1"/>
          <p:nvPr/>
        </p:nvSpPr>
        <p:spPr>
          <a:xfrm>
            <a:off x="7658101" y="5077801"/>
            <a:ext cx="3916866" cy="600164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r>
              <a:rPr altLang="zh-CN" dirty="0" sz="1100" lang="en-US">
                <a:solidFill>
                  <a:schemeClr val="bg1"/>
                </a:solidFill>
              </a:rPr>
              <a:t>Presentations are communication tools that can be used as demonstrations, lectures, speeches, reports, and more. Most of the time, they're presented before an audience. </a:t>
            </a:r>
          </a:p>
        </p:txBody>
      </p:sp>
      <p:grpSp>
        <p:nvGrpSpPr>
          <p:cNvPr id="52" name="组合 27"/>
          <p:cNvGrpSpPr/>
          <p:nvPr/>
        </p:nvGrpSpPr>
        <p:grpSpPr>
          <a:xfrm>
            <a:off x="3515040" y="1715653"/>
            <a:ext cx="478972" cy="478972"/>
            <a:chOff x="5310553" y="4208585"/>
            <a:chExt cx="597878" cy="597878"/>
          </a:xfrm>
        </p:grpSpPr>
        <p:sp>
          <p:nvSpPr>
            <p:cNvPr id="1048689" name="椭圆 28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90" name="椭圆 29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91" name="等腰三角形 30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grpSp>
        <p:nvGrpSpPr>
          <p:cNvPr id="53" name="组合 31"/>
          <p:cNvGrpSpPr/>
          <p:nvPr/>
        </p:nvGrpSpPr>
        <p:grpSpPr>
          <a:xfrm>
            <a:off x="7977948" y="4332513"/>
            <a:ext cx="478972" cy="478972"/>
            <a:chOff x="5310553" y="4208585"/>
            <a:chExt cx="597878" cy="597878"/>
          </a:xfrm>
        </p:grpSpPr>
        <p:sp>
          <p:nvSpPr>
            <p:cNvPr id="1048692" name="椭圆 32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93" name="椭圆 33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694" name="等腰三角形 34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695" name="矩形 35"/>
          <p:cNvSpPr/>
          <p:nvPr/>
        </p:nvSpPr>
        <p:spPr>
          <a:xfrm>
            <a:off x="786860" y="5232489"/>
            <a:ext cx="457198" cy="445476"/>
          </a:xfrm>
          <a:prstGeom prst="rect"/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96" name="矩形 36"/>
          <p:cNvSpPr/>
          <p:nvPr/>
        </p:nvSpPr>
        <p:spPr>
          <a:xfrm>
            <a:off x="10677275" y="1207463"/>
            <a:ext cx="457198" cy="445476"/>
          </a:xfrm>
          <a:prstGeom prst="rect"/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97" name="等腰三角形 37"/>
          <p:cNvSpPr/>
          <p:nvPr/>
        </p:nvSpPr>
        <p:spPr>
          <a:xfrm rot="5400000">
            <a:off x="10844974" y="1391048"/>
            <a:ext cx="133117" cy="70743"/>
          </a:xfrm>
          <a:prstGeom prst="triangl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98" name="等腰三角形 38"/>
          <p:cNvSpPr/>
          <p:nvPr/>
        </p:nvSpPr>
        <p:spPr>
          <a:xfrm rot="16200000" flipH="1">
            <a:off x="948901" y="5416074"/>
            <a:ext cx="133117" cy="70743"/>
          </a:xfrm>
          <a:prstGeom prst="triangle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2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43023" r="8526"/>
          <a:stretch>
            <a:fillRect/>
          </a:stretch>
        </p:blipFill>
        <p:spPr>
          <a:xfrm>
            <a:off x="5225390" y="1739086"/>
            <a:ext cx="2655619" cy="3644900"/>
          </a:xfrm>
          <a:prstGeom prst="rect"/>
        </p:spPr>
      </p:pic>
      <p:sp>
        <p:nvSpPr>
          <p:cNvPr id="1048699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00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01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5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44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5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02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sp>
        <p:nvSpPr>
          <p:cNvPr id="1048703" name="文本框 10"/>
          <p:cNvSpPr txBox="1"/>
          <p:nvPr/>
        </p:nvSpPr>
        <p:spPr>
          <a:xfrm>
            <a:off x="729403" y="1352527"/>
            <a:ext cx="4562475" cy="1077218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Add a </a:t>
            </a:r>
          </a:p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short description</a:t>
            </a:r>
          </a:p>
        </p:txBody>
      </p:sp>
      <p:sp>
        <p:nvSpPr>
          <p:cNvPr id="1048704" name="文本框 11"/>
          <p:cNvSpPr txBox="1"/>
          <p:nvPr/>
        </p:nvSpPr>
        <p:spPr>
          <a:xfrm>
            <a:off x="729403" y="2536182"/>
            <a:ext cx="3496607" cy="600164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sz="1100" lang="zh-CN">
                <a:solidFill>
                  <a:schemeClr val="bg1"/>
                </a:solidFill>
              </a:rPr>
              <a:t>Presentations are communication tools that can be used as demonstrations, lectures, speeches, reports, and more</a:t>
            </a:r>
            <a:r>
              <a:rPr altLang="zh-CN" dirty="0" sz="1100" lang="en-US">
                <a:solidFill>
                  <a:schemeClr val="bg1"/>
                </a:solidFill>
              </a:rPr>
              <a:t>.</a:t>
            </a:r>
            <a:endParaRPr altLang="en-US" dirty="0" sz="1100" lang="zh-CN">
              <a:solidFill>
                <a:schemeClr val="bg1"/>
              </a:solidFill>
            </a:endParaRPr>
          </a:p>
        </p:txBody>
      </p:sp>
      <p:sp>
        <p:nvSpPr>
          <p:cNvPr id="1048705" name="文本框 12"/>
          <p:cNvSpPr txBox="1"/>
          <p:nvPr/>
        </p:nvSpPr>
        <p:spPr>
          <a:xfrm>
            <a:off x="729403" y="3510736"/>
            <a:ext cx="3880697" cy="2237741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-171450" marL="171450">
              <a:buFont typeface="Arial" panose="020B0604020202020204" pitchFamily="34" charset="0"/>
              <a:buChar char="l"/>
            </a:pPr>
            <a:r>
              <a:rPr altLang="en-US" dirty="0" sz="1100" lang="zh-CN">
                <a:solidFill>
                  <a:schemeClr val="bg1"/>
                </a:solidFill>
              </a:rPr>
              <a:t>Presentations are communication tools</a:t>
            </a:r>
            <a:endParaRPr altLang="zh-CN" dirty="0" sz="1100" lang="en-US">
              <a:solidFill>
                <a:schemeClr val="bg1"/>
              </a:solidFill>
            </a:endParaRPr>
          </a:p>
          <a:p>
            <a:pPr indent="-171450" marL="171450">
              <a:buFont typeface="Arial" panose="020B0604020202020204" pitchFamily="34" charset="0"/>
              <a:buChar char="l"/>
            </a:pPr>
            <a:endParaRPr altLang="zh-CN" dirty="0" sz="1100" lang="en-US">
              <a:solidFill>
                <a:schemeClr val="bg1"/>
              </a:solidFill>
            </a:endParaRPr>
          </a:p>
          <a:p>
            <a:pPr indent="-171450" marL="171450">
              <a:buFont typeface="Arial" panose="020B0604020202020204" pitchFamily="34" charset="0"/>
              <a:buChar char="l"/>
            </a:pPr>
            <a:r>
              <a:rPr altLang="en-US" dirty="0" sz="1100" lang="zh-CN">
                <a:solidFill>
                  <a:schemeClr val="bg1"/>
                </a:solidFill>
              </a:rPr>
              <a:t>Presentations are communication tools</a:t>
            </a:r>
            <a:endParaRPr altLang="zh-CN" dirty="0" sz="1100" lang="en-US">
              <a:solidFill>
                <a:schemeClr val="bg1"/>
              </a:solidFill>
            </a:endParaRPr>
          </a:p>
          <a:p>
            <a:pPr indent="-171450" marL="171450">
              <a:buFont typeface="Arial" panose="020B0604020202020204" pitchFamily="34" charset="0"/>
              <a:buChar char="l"/>
            </a:pPr>
            <a:endParaRPr altLang="zh-CN" dirty="0" sz="1100" lang="en-US">
              <a:solidFill>
                <a:schemeClr val="bg1"/>
              </a:solidFill>
            </a:endParaRPr>
          </a:p>
          <a:p>
            <a:pPr indent="-171450" marL="171450">
              <a:buFont typeface="Arial" panose="020B0604020202020204" pitchFamily="34" charset="0"/>
              <a:buChar char="l"/>
            </a:pPr>
            <a:r>
              <a:rPr altLang="zh-CN" dirty="0" sz="1100" lang="en-US">
                <a:solidFill>
                  <a:schemeClr val="bg1"/>
                </a:solidFill>
              </a:rPr>
              <a:t>Add a short description</a:t>
            </a:r>
          </a:p>
          <a:p>
            <a:pPr indent="-171450" marL="171450">
              <a:buFont typeface="Arial" panose="020B0604020202020204" pitchFamily="34" charset="0"/>
              <a:buChar char="l"/>
            </a:pPr>
            <a:endParaRPr altLang="zh-CN" dirty="0" sz="1100" lang="en-US">
              <a:solidFill>
                <a:schemeClr val="bg1"/>
              </a:solidFill>
            </a:endParaRPr>
          </a:p>
          <a:p>
            <a:pPr indent="-171450" marL="171450">
              <a:buFont typeface="Arial" panose="020B0604020202020204" pitchFamily="34" charset="0"/>
              <a:buChar char="l"/>
            </a:pPr>
            <a:r>
              <a:rPr altLang="en-US" dirty="0" sz="1100" lang="zh-CN">
                <a:solidFill>
                  <a:schemeClr val="bg1"/>
                </a:solidFill>
              </a:rPr>
              <a:t>Presentations are communication tools</a:t>
            </a:r>
            <a:endParaRPr altLang="zh-CN" dirty="0" sz="1100" lang="en-US">
              <a:solidFill>
                <a:schemeClr val="bg1"/>
              </a:solidFill>
            </a:endParaRPr>
          </a:p>
          <a:p>
            <a:pPr indent="-171450" marL="171450">
              <a:buFont typeface="Arial" panose="020B0604020202020204" pitchFamily="34" charset="0"/>
              <a:buChar char="l"/>
            </a:pPr>
            <a:endParaRPr altLang="zh-CN" dirty="0" sz="1100" lang="en-US">
              <a:solidFill>
                <a:schemeClr val="bg1"/>
              </a:solidFill>
            </a:endParaRPr>
          </a:p>
          <a:p>
            <a:pPr indent="-171450" marL="171450">
              <a:buFont typeface="Arial" panose="020B0604020202020204" pitchFamily="34" charset="0"/>
              <a:buChar char="l"/>
            </a:pPr>
            <a:r>
              <a:rPr altLang="zh-CN" dirty="0" sz="1100" lang="en-US">
                <a:solidFill>
                  <a:schemeClr val="bg1"/>
                </a:solidFill>
              </a:rPr>
              <a:t>Insert title here</a:t>
            </a:r>
          </a:p>
          <a:p>
            <a:pPr indent="-171450" marL="171450">
              <a:buFont typeface="Arial" panose="020B0604020202020204" pitchFamily="34" charset="0"/>
              <a:buChar char="l"/>
            </a:pPr>
            <a:endParaRPr altLang="zh-CN" dirty="0" sz="1100" lang="en-US">
              <a:solidFill>
                <a:schemeClr val="bg1"/>
              </a:solidFill>
            </a:endParaRPr>
          </a:p>
          <a:p>
            <a:pPr indent="-171450" marL="171450">
              <a:buFont typeface="Arial" panose="020B0604020202020204" pitchFamily="34" charset="0"/>
              <a:buChar char="l"/>
            </a:pPr>
            <a:r>
              <a:rPr altLang="zh-CN" dirty="0" sz="1100" lang="en-US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  <a:p>
            <a:pPr indent="-171450" marL="171450">
              <a:buFont typeface="Arial" panose="020B0604020202020204" pitchFamily="34" charset="0"/>
              <a:buChar char="l"/>
            </a:pPr>
            <a:endParaRPr altLang="en-US" dirty="0" sz="1100" lang="zh-CN">
              <a:solidFill>
                <a:schemeClr val="bg1"/>
              </a:solidFill>
            </a:endParaRPr>
          </a:p>
        </p:txBody>
      </p:sp>
      <p:pic>
        <p:nvPicPr>
          <p:cNvPr id="2097167" name="图片 16" descr="图形用户界面, 文本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63333" t="19594" r="15715" b="11122"/>
          <a:stretch>
            <a:fillRect/>
          </a:stretch>
        </p:blipFill>
        <p:spPr>
          <a:xfrm>
            <a:off x="4808891" y="1352527"/>
            <a:ext cx="3539418" cy="4547052"/>
          </a:xfrm>
          <a:prstGeom prst="rect"/>
        </p:spPr>
      </p:pic>
      <p:sp>
        <p:nvSpPr>
          <p:cNvPr id="1048706" name="文本框 18"/>
          <p:cNvSpPr txBox="1"/>
          <p:nvPr/>
        </p:nvSpPr>
        <p:spPr>
          <a:xfrm>
            <a:off x="8542631" y="2395934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707" name="文本框 19"/>
          <p:cNvSpPr txBox="1"/>
          <p:nvPr/>
        </p:nvSpPr>
        <p:spPr>
          <a:xfrm>
            <a:off x="8542631" y="2749621"/>
            <a:ext cx="3166087" cy="43088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sp>
        <p:nvSpPr>
          <p:cNvPr id="1048708" name="文本框 20"/>
          <p:cNvSpPr txBox="1"/>
          <p:nvPr/>
        </p:nvSpPr>
        <p:spPr>
          <a:xfrm>
            <a:off x="8542631" y="1735846"/>
            <a:ext cx="2208838" cy="70788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40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23%</a:t>
            </a:r>
          </a:p>
        </p:txBody>
      </p:sp>
      <p:sp>
        <p:nvSpPr>
          <p:cNvPr id="1048709" name="文本框 21"/>
          <p:cNvSpPr txBox="1"/>
          <p:nvPr/>
        </p:nvSpPr>
        <p:spPr>
          <a:xfrm>
            <a:off x="8542631" y="4578654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710" name="文本框 22"/>
          <p:cNvSpPr txBox="1"/>
          <p:nvPr/>
        </p:nvSpPr>
        <p:spPr>
          <a:xfrm>
            <a:off x="8542631" y="4932341"/>
            <a:ext cx="3166087" cy="43088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sp>
        <p:nvSpPr>
          <p:cNvPr id="1048711" name="文本框 23"/>
          <p:cNvSpPr txBox="1"/>
          <p:nvPr/>
        </p:nvSpPr>
        <p:spPr>
          <a:xfrm>
            <a:off x="8542631" y="3918566"/>
            <a:ext cx="2208838" cy="70788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4000" lang="en-US">
                <a:solidFill>
                  <a:schemeClr val="bg1"/>
                </a:solidFill>
                <a:ea typeface="Arial" panose="020B0604020202020204" pitchFamily="34" charset="0"/>
              </a:rPr>
              <a:t>$100</a:t>
            </a:r>
            <a:endParaRPr altLang="zh-CN" dirty="0" sz="4000" lang="en-US">
              <a:solidFill>
                <a:schemeClr val="bg1"/>
              </a:solidFill>
              <a:latin typeface="+mj-lt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文本框 5"/>
          <p:cNvSpPr txBox="1"/>
          <p:nvPr/>
        </p:nvSpPr>
        <p:spPr>
          <a:xfrm>
            <a:off x="756877" y="3138649"/>
            <a:ext cx="4190172" cy="1446550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4400" lang="en-US">
                <a:solidFill>
                  <a:schemeClr val="bg1"/>
                </a:solidFill>
                <a:latin typeface="+mj-lt"/>
              </a:rPr>
              <a:t>Unique Selling Points</a:t>
            </a:r>
          </a:p>
        </p:txBody>
      </p:sp>
      <p:sp>
        <p:nvSpPr>
          <p:cNvPr id="1048713" name="文本框 4"/>
          <p:cNvSpPr txBox="1"/>
          <p:nvPr/>
        </p:nvSpPr>
        <p:spPr>
          <a:xfrm>
            <a:off x="774550" y="5064171"/>
            <a:ext cx="4126565" cy="430887"/>
          </a:xfrm>
          <a:prstGeom prst="rect"/>
          <a:noFill/>
        </p:spPr>
        <p:txBody>
          <a:bodyPr wrap="square">
            <a:spAutoFit/>
          </a:bodyPr>
          <a:p>
            <a:r>
              <a:rPr altLang="en-US" dirty="0" sz="1050" lang="zh-CN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sp>
        <p:nvSpPr>
          <p:cNvPr id="1048714" name="文本框 6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15" name="文本框 7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16" name="文本框 8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45746" name="直接连接符 12"/>
          <p:cNvCxnSpPr>
            <a:cxnSpLocks/>
          </p:cNvCxnSpPr>
          <p:nvPr/>
        </p:nvCxnSpPr>
        <p:spPr>
          <a:xfrm>
            <a:off x="847563" y="4760421"/>
            <a:ext cx="419101" cy="0"/>
          </a:xfrm>
          <a:prstGeom prst="line"/>
          <a:ln w="63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16"/>
          <p:cNvCxnSpPr>
            <a:cxnSpLocks/>
          </p:cNvCxnSpPr>
          <p:nvPr/>
        </p:nvCxnSpPr>
        <p:spPr>
          <a:xfrm>
            <a:off x="797169" y="6178062"/>
            <a:ext cx="3810000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8" name="直接连接符 17"/>
          <p:cNvCxnSpPr>
            <a:cxnSpLocks/>
          </p:cNvCxnSpPr>
          <p:nvPr/>
        </p:nvCxnSpPr>
        <p:spPr>
          <a:xfrm>
            <a:off x="797169" y="6178062"/>
            <a:ext cx="820616" cy="0"/>
          </a:xfrm>
          <a:prstGeom prst="line"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7" name="矩形: 单圆角 22"/>
          <p:cNvSpPr/>
          <p:nvPr/>
        </p:nvSpPr>
        <p:spPr>
          <a:xfrm flipH="1" flipV="1">
            <a:off x="5603631" y="4501661"/>
            <a:ext cx="6588366" cy="1078524"/>
          </a:xfrm>
          <a:prstGeom prst="round1Rect">
            <a:avLst>
              <a:gd name="adj" fmla="val 50000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57" name="组合 26"/>
          <p:cNvGrpSpPr/>
          <p:nvPr/>
        </p:nvGrpSpPr>
        <p:grpSpPr>
          <a:xfrm>
            <a:off x="5615354" y="6002215"/>
            <a:ext cx="351692" cy="351692"/>
            <a:chOff x="6189785" y="5920153"/>
            <a:chExt cx="527538" cy="527538"/>
          </a:xfrm>
        </p:grpSpPr>
        <p:sp>
          <p:nvSpPr>
            <p:cNvPr id="1048718" name="椭圆 24"/>
            <p:cNvSpPr/>
            <p:nvPr/>
          </p:nvSpPr>
          <p:spPr>
            <a:xfrm>
              <a:off x="6189785" y="5920153"/>
              <a:ext cx="527538" cy="527538"/>
            </a:xfrm>
            <a:prstGeom prst="ellipse"/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719" name="等腰三角形 25"/>
            <p:cNvSpPr/>
            <p:nvPr/>
          </p:nvSpPr>
          <p:spPr>
            <a:xfrm rot="5400000">
              <a:off x="6377151" y="6130967"/>
              <a:ext cx="199293" cy="105911"/>
            </a:xfrm>
            <a:prstGeom prst="triangl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720" name="文本框 27"/>
          <p:cNvSpPr txBox="1"/>
          <p:nvPr/>
        </p:nvSpPr>
        <p:spPr>
          <a:xfrm>
            <a:off x="6309188" y="6086634"/>
            <a:ext cx="3045827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sp>
        <p:nvSpPr>
          <p:cNvPr id="1048721" name="文本框 29"/>
          <p:cNvSpPr txBox="1"/>
          <p:nvPr/>
        </p:nvSpPr>
        <p:spPr>
          <a:xfrm>
            <a:off x="10080934" y="6123609"/>
            <a:ext cx="289392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20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sp>
        <p:nvSpPr>
          <p:cNvPr id="1048722" name="文本框 30"/>
          <p:cNvSpPr txBox="1"/>
          <p:nvPr/>
        </p:nvSpPr>
        <p:spPr>
          <a:xfrm>
            <a:off x="6331291" y="4794295"/>
            <a:ext cx="3281634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 Analysis</a:t>
            </a:r>
          </a:p>
          <a:p>
            <a:r>
              <a:rPr altLang="zh-CN" dirty="0" sz="1200" lang="en-US">
                <a:solidFill>
                  <a:schemeClr val="bg1"/>
                </a:solidFill>
                <a:ea typeface="Arial" panose="020B0604020202020204" pitchFamily="34" charset="0"/>
              </a:rPr>
              <a:t>Presentation Template</a:t>
            </a:r>
          </a:p>
        </p:txBody>
      </p:sp>
      <p:sp>
        <p:nvSpPr>
          <p:cNvPr id="1048723" name="文本框 31"/>
          <p:cNvSpPr txBox="1"/>
          <p:nvPr/>
        </p:nvSpPr>
        <p:spPr>
          <a:xfrm>
            <a:off x="8970328" y="4949496"/>
            <a:ext cx="2705858" cy="253916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lang="zh-CN">
                <a:solidFill>
                  <a:schemeClr val="bg1"/>
                </a:solidFill>
              </a:rPr>
              <a:t>Presentations are communication tools.</a:t>
            </a:r>
          </a:p>
        </p:txBody>
      </p:sp>
      <p:pic>
        <p:nvPicPr>
          <p:cNvPr id="2097168" name="图片 36" descr="人在玩电脑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082" t="16111" r="6257" b="24998"/>
          <a:stretch>
            <a:fillRect/>
          </a:stretch>
        </p:blipFill>
        <p:spPr>
          <a:xfrm>
            <a:off x="5615354" y="1483298"/>
            <a:ext cx="6585440" cy="3018362"/>
          </a:xfrm>
          <a:prstGeom prst="rect"/>
        </p:spPr>
      </p:pic>
      <p:sp>
        <p:nvSpPr>
          <p:cNvPr id="1048724" name="椭圆 38"/>
          <p:cNvSpPr/>
          <p:nvPr/>
        </p:nvSpPr>
        <p:spPr>
          <a:xfrm>
            <a:off x="5310553" y="4208585"/>
            <a:ext cx="597878" cy="597878"/>
          </a:xfrm>
          <a:prstGeom prst="ellipse"/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725" name="椭圆 40"/>
          <p:cNvSpPr/>
          <p:nvPr/>
        </p:nvSpPr>
        <p:spPr>
          <a:xfrm>
            <a:off x="5368332" y="4266364"/>
            <a:ext cx="482321" cy="482321"/>
          </a:xfrm>
          <a:prstGeom prst="ellipse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sp>
        <p:nvSpPr>
          <p:cNvPr id="1048726" name="等腰三角形 41"/>
          <p:cNvSpPr/>
          <p:nvPr/>
        </p:nvSpPr>
        <p:spPr>
          <a:xfrm rot="5400000">
            <a:off x="5558128" y="4455207"/>
            <a:ext cx="132862" cy="70607"/>
          </a:xfrm>
          <a:prstGeom prst="triangle"/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727" name="文本框 1"/>
          <p:cNvSpPr txBox="1"/>
          <p:nvPr/>
        </p:nvSpPr>
        <p:spPr>
          <a:xfrm>
            <a:off x="756877" y="1256237"/>
            <a:ext cx="4190172" cy="1862048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1500" lang="en-US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图片 36" descr="一群人在房间内玩体感游戏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t="11821" r="3174" b="50780"/>
          <a:stretch>
            <a:fillRect/>
          </a:stretch>
        </p:blipFill>
        <p:spPr>
          <a:xfrm flipH="1">
            <a:off x="824437" y="1190139"/>
            <a:ext cx="10543126" cy="2717802"/>
          </a:xfrm>
          <a:prstGeom prst="rect"/>
        </p:spPr>
      </p:pic>
      <p:sp>
        <p:nvSpPr>
          <p:cNvPr id="1048728" name="矩形: 圆角 31"/>
          <p:cNvSpPr/>
          <p:nvPr/>
        </p:nvSpPr>
        <p:spPr>
          <a:xfrm flipH="1">
            <a:off x="824437" y="1190139"/>
            <a:ext cx="10750529" cy="271780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2391"/>
              </a:gs>
              <a:gs pos="98000">
                <a:srgbClr val="0033CC">
                  <a:alpha val="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729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30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31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9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49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0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32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sp>
        <p:nvSpPr>
          <p:cNvPr id="1048733" name="文本框 21"/>
          <p:cNvSpPr txBox="1"/>
          <p:nvPr/>
        </p:nvSpPr>
        <p:spPr>
          <a:xfrm>
            <a:off x="767810" y="4098968"/>
            <a:ext cx="4990867" cy="1077218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3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Add a </a:t>
            </a:r>
          </a:p>
          <a:p>
            <a:r>
              <a:rPr altLang="zh-CN" dirty="0" sz="3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short description</a:t>
            </a:r>
          </a:p>
        </p:txBody>
      </p:sp>
      <p:sp>
        <p:nvSpPr>
          <p:cNvPr id="1048734" name="文本框 22"/>
          <p:cNvSpPr txBox="1"/>
          <p:nvPr/>
        </p:nvSpPr>
        <p:spPr>
          <a:xfrm>
            <a:off x="767810" y="5176186"/>
            <a:ext cx="4767593" cy="43088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 that can be used as demonstrations, lectures, speeches, reports, and more.</a:t>
            </a:r>
          </a:p>
        </p:txBody>
      </p:sp>
      <p:sp>
        <p:nvSpPr>
          <p:cNvPr id="1048735" name="文本框 26"/>
          <p:cNvSpPr txBox="1"/>
          <p:nvPr/>
        </p:nvSpPr>
        <p:spPr>
          <a:xfrm>
            <a:off x="8091936" y="4378844"/>
            <a:ext cx="3483030" cy="43088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sp>
        <p:nvSpPr>
          <p:cNvPr id="1048736" name="文本框 28"/>
          <p:cNvSpPr txBox="1"/>
          <p:nvPr/>
        </p:nvSpPr>
        <p:spPr>
          <a:xfrm>
            <a:off x="6013814" y="4428844"/>
            <a:ext cx="2183624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b="1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737" name="文本框 32"/>
          <p:cNvSpPr txBox="1"/>
          <p:nvPr/>
        </p:nvSpPr>
        <p:spPr>
          <a:xfrm>
            <a:off x="6718022" y="2885076"/>
            <a:ext cx="4753242" cy="58477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b="1" dirty="0" sz="32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 ANALYSIS</a:t>
            </a:r>
          </a:p>
        </p:txBody>
      </p:sp>
      <p:pic>
        <p:nvPicPr>
          <p:cNvPr id="2097170" name="图形 37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758746" y="2212010"/>
            <a:ext cx="586844" cy="586844"/>
          </a:xfrm>
          <a:prstGeom prst="rect"/>
        </p:spPr>
      </p:pic>
      <p:sp>
        <p:nvSpPr>
          <p:cNvPr id="1048738" name="文本框 44"/>
          <p:cNvSpPr txBox="1"/>
          <p:nvPr/>
        </p:nvSpPr>
        <p:spPr>
          <a:xfrm>
            <a:off x="8091936" y="5170202"/>
            <a:ext cx="3483030" cy="43088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sp>
        <p:nvSpPr>
          <p:cNvPr id="1048739" name="文本框 45"/>
          <p:cNvSpPr txBox="1"/>
          <p:nvPr/>
        </p:nvSpPr>
        <p:spPr>
          <a:xfrm>
            <a:off x="6013814" y="5220202"/>
            <a:ext cx="2183624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b="1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文本框 3"/>
          <p:cNvSpPr txBox="1"/>
          <p:nvPr/>
        </p:nvSpPr>
        <p:spPr>
          <a:xfrm>
            <a:off x="8814472" y="353345"/>
            <a:ext cx="1371365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41" name="文本框 4"/>
          <p:cNvSpPr txBox="1"/>
          <p:nvPr/>
        </p:nvSpPr>
        <p:spPr>
          <a:xfrm>
            <a:off x="10544463" y="353345"/>
            <a:ext cx="1168724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11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ANALYSIS</a:t>
            </a:r>
            <a:endParaRPr altLang="zh-CN" dirty="0" 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048742" name="文本框 5"/>
          <p:cNvSpPr txBox="1"/>
          <p:nvPr/>
        </p:nvSpPr>
        <p:spPr>
          <a:xfrm>
            <a:off x="767810" y="334522"/>
            <a:ext cx="1842039" cy="27699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1200" lang="en-US">
                <a:solidFill>
                  <a:schemeClr val="bg1"/>
                </a:solidFill>
                <a:latin typeface="+mj-lt"/>
              </a:rPr>
              <a:t>YOUR  LOGO</a:t>
            </a:r>
            <a:endParaRPr altLang="en-US" dirty="0" sz="1200" lang="zh-CN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组合 6"/>
          <p:cNvGrpSpPr/>
          <p:nvPr/>
        </p:nvGrpSpPr>
        <p:grpSpPr>
          <a:xfrm>
            <a:off x="729404" y="6178062"/>
            <a:ext cx="10845562" cy="0"/>
            <a:chOff x="797169" y="6178062"/>
            <a:chExt cx="10845562" cy="0"/>
          </a:xfrm>
        </p:grpSpPr>
        <p:cxnSp>
          <p:nvCxnSpPr>
            <p:cNvPr id="3145751" name="直接连接符 7"/>
            <p:cNvCxnSpPr>
              <a:cxnSpLocks/>
            </p:cNvCxnSpPr>
            <p:nvPr/>
          </p:nvCxnSpPr>
          <p:spPr>
            <a:xfrm>
              <a:off x="797169" y="6178062"/>
              <a:ext cx="10845562" cy="0"/>
            </a:xfrm>
            <a:prstGeom prst="line"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2" name="直接连接符 8"/>
            <p:cNvCxnSpPr>
              <a:cxnSpLocks/>
            </p:cNvCxnSpPr>
            <p:nvPr/>
          </p:nvCxnSpPr>
          <p:spPr>
            <a:xfrm>
              <a:off x="797169" y="6178062"/>
              <a:ext cx="820616" cy="0"/>
            </a:xfrm>
            <a:prstGeom prst="line"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43" name="文本框 9"/>
          <p:cNvSpPr txBox="1"/>
          <p:nvPr/>
        </p:nvSpPr>
        <p:spPr>
          <a:xfrm>
            <a:off x="10276062" y="6264285"/>
            <a:ext cx="1499626" cy="270329"/>
          </a:xfrm>
          <a:prstGeom prst="rect"/>
          <a:noFill/>
        </p:spPr>
        <p:txBody>
          <a:bodyPr wrap="square">
            <a:spAutoFit/>
          </a:bodyPr>
          <a:p>
            <a:pPr fontAlgn="ctr"/>
            <a:r>
              <a:rPr altLang="zh-CN" b="0" dirty="0" sz="1100" i="0" lang="en-US" strike="noStrike" u="none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www.website.com</a:t>
            </a:r>
          </a:p>
        </p:txBody>
      </p:sp>
      <p:sp>
        <p:nvSpPr>
          <p:cNvPr id="1048744" name="文本框 16"/>
          <p:cNvSpPr txBox="1"/>
          <p:nvPr/>
        </p:nvSpPr>
        <p:spPr>
          <a:xfrm>
            <a:off x="830528" y="1352527"/>
            <a:ext cx="4562475" cy="1077218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Add a </a:t>
            </a:r>
          </a:p>
          <a:p>
            <a:r>
              <a:rPr altLang="zh-CN" dirty="0" sz="3200" lang="en-US">
                <a:solidFill>
                  <a:schemeClr val="bg1"/>
                </a:solidFill>
                <a:latin typeface="+mj-lt"/>
              </a:rPr>
              <a:t>short description</a:t>
            </a:r>
          </a:p>
        </p:txBody>
      </p:sp>
      <p:sp>
        <p:nvSpPr>
          <p:cNvPr id="1048745" name="文本框 17"/>
          <p:cNvSpPr txBox="1"/>
          <p:nvPr/>
        </p:nvSpPr>
        <p:spPr>
          <a:xfrm>
            <a:off x="830528" y="2536182"/>
            <a:ext cx="3496607" cy="600164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en-US" dirty="0" sz="1100" lang="zh-CN">
                <a:solidFill>
                  <a:schemeClr val="bg1"/>
                </a:solidFill>
              </a:rPr>
              <a:t>Presentations are communication tools that can be used as demonstrations, lectures, speeches, reports, and more</a:t>
            </a:r>
            <a:r>
              <a:rPr altLang="zh-CN" dirty="0" sz="1100" lang="en-US">
                <a:solidFill>
                  <a:schemeClr val="bg1"/>
                </a:solidFill>
              </a:rPr>
              <a:t>.</a:t>
            </a:r>
            <a:endParaRPr altLang="en-US" dirty="0" sz="1100" lang="zh-CN">
              <a:solidFill>
                <a:schemeClr val="bg1"/>
              </a:solidFill>
            </a:endParaRPr>
          </a:p>
        </p:txBody>
      </p:sp>
      <p:sp>
        <p:nvSpPr>
          <p:cNvPr id="1048746" name="矩形: 单圆角 18"/>
          <p:cNvSpPr/>
          <p:nvPr/>
        </p:nvSpPr>
        <p:spPr>
          <a:xfrm flipH="1" flipV="1">
            <a:off x="5291869" y="3428998"/>
            <a:ext cx="6900123" cy="741007"/>
          </a:xfrm>
          <a:prstGeom prst="round1Rect">
            <a:avLst>
              <a:gd name="adj" fmla="val 50000"/>
            </a:avLst>
          </a:prstGeom>
          <a:solidFill>
            <a:srgbClr val="002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747" name="矩形 19"/>
          <p:cNvSpPr/>
          <p:nvPr/>
        </p:nvSpPr>
        <p:spPr>
          <a:xfrm>
            <a:off x="5291878" y="1160464"/>
            <a:ext cx="6900123" cy="2268536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aphicFrame>
        <p:nvGraphicFramePr>
          <p:cNvPr id="4194304" name="图表 22"/>
          <p:cNvGraphicFramePr>
            <a:graphicFrameLocks/>
          </p:cNvGraphicFramePr>
          <p:nvPr/>
        </p:nvGraphicFramePr>
        <p:xfrm>
          <a:off x="830528" y="3749732"/>
          <a:ext cx="3916867" cy="60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48748" name="文本框 23"/>
          <p:cNvSpPr txBox="1"/>
          <p:nvPr/>
        </p:nvSpPr>
        <p:spPr>
          <a:xfrm>
            <a:off x="868935" y="4300104"/>
            <a:ext cx="2208838" cy="769441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4400" lang="en-US">
                <a:solidFill>
                  <a:schemeClr val="bg1"/>
                </a:solidFill>
                <a:ea typeface="Arial" panose="020B0604020202020204" pitchFamily="34" charset="0"/>
              </a:rPr>
              <a:t>85%</a:t>
            </a:r>
          </a:p>
        </p:txBody>
      </p:sp>
      <p:sp>
        <p:nvSpPr>
          <p:cNvPr id="1048749" name="文本框 24"/>
          <p:cNvSpPr txBox="1"/>
          <p:nvPr/>
        </p:nvSpPr>
        <p:spPr>
          <a:xfrm>
            <a:off x="868935" y="5110102"/>
            <a:ext cx="3916866" cy="43088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 that can be used as speeches, reports, and more.</a:t>
            </a:r>
          </a:p>
        </p:txBody>
      </p:sp>
      <p:sp>
        <p:nvSpPr>
          <p:cNvPr id="1048750" name="文本框 25"/>
          <p:cNvSpPr txBox="1"/>
          <p:nvPr/>
        </p:nvSpPr>
        <p:spPr>
          <a:xfrm>
            <a:off x="5627970" y="4443065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751" name="文本框 26"/>
          <p:cNvSpPr txBox="1"/>
          <p:nvPr/>
        </p:nvSpPr>
        <p:spPr>
          <a:xfrm>
            <a:off x="5627970" y="4796752"/>
            <a:ext cx="2870200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</a:t>
            </a:r>
          </a:p>
        </p:txBody>
      </p:sp>
      <p:sp>
        <p:nvSpPr>
          <p:cNvPr id="1048752" name="文本框 27"/>
          <p:cNvSpPr txBox="1"/>
          <p:nvPr/>
        </p:nvSpPr>
        <p:spPr>
          <a:xfrm>
            <a:off x="5627970" y="5101100"/>
            <a:ext cx="2208838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24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153.003</a:t>
            </a:r>
            <a:r>
              <a:rPr altLang="zh-CN" dirty="0" sz="2400" lang="en-US">
                <a:solidFill>
                  <a:schemeClr val="bg1"/>
                </a:solidFill>
                <a:ea typeface="Arial" panose="020B0604020202020204" pitchFamily="34" charset="0"/>
              </a:rPr>
              <a:t>$</a:t>
            </a:r>
            <a:endParaRPr altLang="zh-CN" dirty="0" sz="2400" lang="en-US">
              <a:solidFill>
                <a:schemeClr val="bg1"/>
              </a:solid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048753" name="文本框 28"/>
          <p:cNvSpPr txBox="1"/>
          <p:nvPr/>
        </p:nvSpPr>
        <p:spPr>
          <a:xfrm>
            <a:off x="8905488" y="4443065"/>
            <a:ext cx="2208838" cy="369332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8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Insert title here</a:t>
            </a:r>
          </a:p>
        </p:txBody>
      </p:sp>
      <p:sp>
        <p:nvSpPr>
          <p:cNvPr id="1048754" name="文本框 29"/>
          <p:cNvSpPr txBox="1"/>
          <p:nvPr/>
        </p:nvSpPr>
        <p:spPr>
          <a:xfrm>
            <a:off x="8905488" y="4796752"/>
            <a:ext cx="2870200" cy="261610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altLang="zh-CN" dirty="0" sz="1100" lang="en-US">
                <a:solidFill>
                  <a:schemeClr val="bg1"/>
                </a:solidFill>
              </a:rPr>
              <a:t>Presentations are communication tools</a:t>
            </a:r>
          </a:p>
        </p:txBody>
      </p:sp>
      <p:sp>
        <p:nvSpPr>
          <p:cNvPr id="1048755" name="文本框 30"/>
          <p:cNvSpPr txBox="1"/>
          <p:nvPr/>
        </p:nvSpPr>
        <p:spPr>
          <a:xfrm>
            <a:off x="8905488" y="5101100"/>
            <a:ext cx="2208838" cy="461665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2400" lang="en-US">
                <a:solidFill>
                  <a:schemeClr val="bg1"/>
                </a:solidFill>
                <a:ea typeface="Arial" panose="020B0604020202020204" pitchFamily="34" charset="0"/>
              </a:rPr>
              <a:t>300.213$</a:t>
            </a:r>
            <a:endParaRPr altLang="zh-CN" dirty="0" sz="2400" lang="en-US">
              <a:solidFill>
                <a:schemeClr val="bg1"/>
              </a:solidFill>
              <a:latin typeface="+mj-lt"/>
              <a:ea typeface="Arial" panose="020B0604020202020204" pitchFamily="34" charset="0"/>
            </a:endParaRPr>
          </a:p>
        </p:txBody>
      </p:sp>
      <p:graphicFrame>
        <p:nvGraphicFramePr>
          <p:cNvPr id="4194305" name="图表 36"/>
          <p:cNvGraphicFramePr>
            <a:graphicFrameLocks/>
          </p:cNvGraphicFramePr>
          <p:nvPr/>
        </p:nvGraphicFramePr>
        <p:xfrm>
          <a:off x="5828719" y="1384691"/>
          <a:ext cx="5946969" cy="2029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48756" name="文本框 37"/>
          <p:cNvSpPr txBox="1"/>
          <p:nvPr/>
        </p:nvSpPr>
        <p:spPr>
          <a:xfrm>
            <a:off x="7731996" y="3613917"/>
            <a:ext cx="5088131" cy="307777"/>
          </a:xfrm>
          <a:prstGeom prst="rect"/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b="0" sz="4800" i="0" strike="noStrike" u="none">
                <a:solidFill>
                  <a:srgbClr val="000000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altLang="zh-CN" dirty="0" sz="1400" lang="en-US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Business Analysis </a:t>
            </a:r>
            <a:r>
              <a:rPr altLang="zh-CN" dirty="0" sz="1400" lang="en-US">
                <a:solidFill>
                  <a:schemeClr val="bg1"/>
                </a:solidFill>
                <a:ea typeface="Arial" panose="020B0604020202020204" pitchFamily="34" charset="0"/>
              </a:rPr>
              <a:t>Presentation Template</a:t>
            </a:r>
          </a:p>
        </p:txBody>
      </p:sp>
      <p:grpSp>
        <p:nvGrpSpPr>
          <p:cNvPr id="62" name="组合 38"/>
          <p:cNvGrpSpPr/>
          <p:nvPr/>
        </p:nvGrpSpPr>
        <p:grpSpPr>
          <a:xfrm>
            <a:off x="4929848" y="3037741"/>
            <a:ext cx="732182" cy="732182"/>
            <a:chOff x="5310553" y="4208585"/>
            <a:chExt cx="597878" cy="597878"/>
          </a:xfrm>
        </p:grpSpPr>
        <p:sp>
          <p:nvSpPr>
            <p:cNvPr id="1048757" name="椭圆 39"/>
            <p:cNvSpPr/>
            <p:nvPr/>
          </p:nvSpPr>
          <p:spPr>
            <a:xfrm>
              <a:off x="5310553" y="4208585"/>
              <a:ext cx="597878" cy="597878"/>
            </a:xfrm>
            <a:prstGeom prst="ellipse"/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758" name="椭圆 40"/>
            <p:cNvSpPr/>
            <p:nvPr/>
          </p:nvSpPr>
          <p:spPr>
            <a:xfrm>
              <a:off x="5368332" y="4266364"/>
              <a:ext cx="482321" cy="482321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lang="zh-CN"/>
            </a:p>
          </p:txBody>
        </p:sp>
        <p:sp>
          <p:nvSpPr>
            <p:cNvPr id="1048759" name="等腰三角形 41"/>
            <p:cNvSpPr/>
            <p:nvPr/>
          </p:nvSpPr>
          <p:spPr>
            <a:xfrm rot="5400000">
              <a:off x="5558128" y="4472221"/>
              <a:ext cx="132862" cy="70607"/>
            </a:xfrm>
            <a:prstGeom prst="triangle"/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3CC"/>
      </a:accent1>
      <a:accent2>
        <a:srgbClr val="00239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商务风细体">
      <a:majorFont>
        <a:latin typeface="Montserrat SemiBold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33CC"/>
    </a:accent1>
    <a:accent2>
      <a:srgbClr val="00239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Hui abbey</dc:creator>
  <cp:lastModifiedBy>Hui abbey</cp:lastModifiedBy>
  <dcterms:created xsi:type="dcterms:W3CDTF">2023-03-29T15:05:00Z</dcterms:created>
  <dcterms:modified xsi:type="dcterms:W3CDTF">2025-01-01T21:54:37Z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5eb12a624b6844b694c3ff21a6898fd6</vt:lpwstr>
  </property>
  <property fmtid="{D5CDD505-2E9C-101B-9397-08002B2CF9AE}" pid="3" name="KSOProductBuildVer">
    <vt:lpwstr>2052-11.1.0.13703</vt:lpwstr>
  </property>
</Properties>
</file>